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4"/>
  </p:sldMasterIdLst>
  <p:notesMasterIdLst>
    <p:notesMasterId r:id="rId10"/>
  </p:notesMasterIdLst>
  <p:sldIdLst>
    <p:sldId id="256" r:id="rId5"/>
    <p:sldId id="269" r:id="rId6"/>
    <p:sldId id="257" r:id="rId7"/>
    <p:sldId id="259" r:id="rId8"/>
    <p:sldId id="268" r:id="rId9"/>
  </p:sldIdLst>
  <p:sldSz cx="9144000" cy="5143500" type="screen16x9"/>
  <p:notesSz cx="6858000" cy="9144000"/>
  <p:embeddedFontLst>
    <p:embeddedFont>
      <p:font typeface="Berlin Sans FB" panose="020E0602020502020306" pitchFamily="34" charset="0"/>
      <p:regular r:id="rId11"/>
      <p:bold r:id="rId12"/>
    </p:embeddedFont>
    <p:embeddedFont>
      <p:font typeface="Lato" panose="020F0502020204030203" pitchFamily="34" charset="0"/>
      <p:regular r:id="rId13"/>
      <p:bold r:id="rId14"/>
      <p:italic r:id="rId15"/>
      <p:boldItalic r:id="rId1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ra Agapito" initials="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4D50299-C239-4721-B5DD-5DB74C9F20B5}" v="1" dt="2023-10-29T10:57:00.20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0"/>
    <p:restoredTop sz="94624"/>
  </p:normalViewPr>
  <p:slideViewPr>
    <p:cSldViewPr snapToGrid="0">
      <p:cViewPr>
        <p:scale>
          <a:sx n="130" d="100"/>
          <a:sy n="130" d="100"/>
        </p:scale>
        <p:origin x="336" y="3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font" Target="fonts/font3.fntdata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font" Target="fonts/font2.fntdata"/><Relationship Id="rId17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font" Target="fonts/font6.fntdata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font" Target="fonts/font1.fntdata"/><Relationship Id="rId5" Type="http://schemas.openxmlformats.org/officeDocument/2006/relationships/slide" Target="slides/slide1.xml"/><Relationship Id="rId15" Type="http://schemas.openxmlformats.org/officeDocument/2006/relationships/font" Target="fonts/font5.fntdata"/><Relationship Id="rId23" Type="http://schemas.microsoft.com/office/2015/10/relationships/revisionInfo" Target="revisionInfo.xml"/><Relationship Id="rId10" Type="http://schemas.openxmlformats.org/officeDocument/2006/relationships/notesMaster" Target="notesMasters/notesMaster1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font" Target="fonts/font4.fntdata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ula" userId="S::mariapaula_ga_nqacertificacion.com#ext#@women4tt.onmicrosoft.com::b46a0865-9df8-4d03-b293-aebd5cf88ceb" providerId="AD" clId="Web-{44D50299-C239-4721-B5DD-5DB74C9F20B5}"/>
    <pc:docChg chg="modSld">
      <pc:chgData name="Paula" userId="S::mariapaula_ga_nqacertificacion.com#ext#@women4tt.onmicrosoft.com::b46a0865-9df8-4d03-b293-aebd5cf88ceb" providerId="AD" clId="Web-{44D50299-C239-4721-B5DD-5DB74C9F20B5}" dt="2023-10-29T10:57:00.205" v="0" actId="20577"/>
      <pc:docMkLst>
        <pc:docMk/>
      </pc:docMkLst>
      <pc:sldChg chg="modSp">
        <pc:chgData name="Paula" userId="S::mariapaula_ga_nqacertificacion.com#ext#@women4tt.onmicrosoft.com::b46a0865-9df8-4d03-b293-aebd5cf88ceb" providerId="AD" clId="Web-{44D50299-C239-4721-B5DD-5DB74C9F20B5}" dt="2023-10-29T10:57:00.205" v="0" actId="20577"/>
        <pc:sldMkLst>
          <pc:docMk/>
          <pc:sldMk cId="0" sldId="256"/>
        </pc:sldMkLst>
        <pc:spChg chg="mod">
          <ac:chgData name="Paula" userId="S::mariapaula_ga_nqacertificacion.com#ext#@women4tt.onmicrosoft.com::b46a0865-9df8-4d03-b293-aebd5cf88ceb" providerId="AD" clId="Web-{44D50299-C239-4721-B5DD-5DB74C9F20B5}" dt="2023-10-29T10:57:00.205" v="0" actId="20577"/>
          <ac:spMkLst>
            <pc:docMk/>
            <pc:sldMk cId="0" sldId="256"/>
            <ac:spMk id="430" creationId="{00000000-0000-0000-0000-000000000000}"/>
          </ac:spMkLst>
        </pc:spChg>
      </pc:sldChg>
    </pc:docChg>
  </pc:docChgLst>
</pc:chgInfo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0-10-23T08:59:50.856" idx="1">
    <p:pos x="6000" y="0"/>
    <p:text>Slide de presentación de ponente</p:tex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9e78902bf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9e78902bf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9f8601ae4c_1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9f8601ae4c_1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9f8601ae4c_1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9f8601ae4c_1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company/80373419/admin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company/80373419/admin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company/80373419/admin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company/80373419/admin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gif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hyperlink" Target="https://www.linkedin.com/company/80373419/admin/" TargetMode="External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JP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jpeg"/><Relationship Id="rId11" Type="http://schemas.openxmlformats.org/officeDocument/2006/relationships/image" Target="../media/image10.png"/><Relationship Id="rId5" Type="http://schemas.openxmlformats.org/officeDocument/2006/relationships/image" Target="../media/image4.jp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company/80373419/admin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8.gi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company/80373419/admin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gif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company/80373419/admin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gif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company/80373419/admin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page" type="title">
  <p:cSld name="TITLE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7;p2"/>
          <p:cNvSpPr txBox="1">
            <a:spLocks noGrp="1"/>
          </p:cNvSpPr>
          <p:nvPr>
            <p:ph type="title"/>
          </p:nvPr>
        </p:nvSpPr>
        <p:spPr>
          <a:xfrm>
            <a:off x="273400" y="1146450"/>
            <a:ext cx="3698400" cy="7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Lato"/>
              <a:buNone/>
              <a:defRPr sz="20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8" name="Google Shape;8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latin typeface="Lato"/>
                <a:ea typeface="Lato"/>
                <a:cs typeface="Lato"/>
                <a:sym typeface="Lato"/>
              </a:defRPr>
            </a:lvl1pPr>
            <a:lvl2pPr lvl="1"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  <p:sp>
        <p:nvSpPr>
          <p:cNvPr id="9" name="Google Shape;9;p2"/>
          <p:cNvSpPr txBox="1">
            <a:spLocks noGrp="1"/>
          </p:cNvSpPr>
          <p:nvPr>
            <p:ph type="title" idx="2"/>
          </p:nvPr>
        </p:nvSpPr>
        <p:spPr>
          <a:xfrm>
            <a:off x="273400" y="1929250"/>
            <a:ext cx="3698400" cy="7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0" name="Google Shape;10;p2"/>
          <p:cNvSpPr txBox="1">
            <a:spLocks noGrp="1"/>
          </p:cNvSpPr>
          <p:nvPr>
            <p:ph type="title" idx="3"/>
          </p:nvPr>
        </p:nvSpPr>
        <p:spPr>
          <a:xfrm>
            <a:off x="273400" y="3271811"/>
            <a:ext cx="3698400" cy="4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 Light"/>
              <a:buNone/>
              <a:defRPr sz="11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 Light"/>
              <a:buNone/>
              <a:defRPr sz="11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 Light"/>
              <a:buNone/>
              <a:defRPr sz="11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 Light"/>
              <a:buNone/>
              <a:defRPr sz="11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 Light"/>
              <a:buNone/>
              <a:defRPr sz="11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 Light"/>
              <a:buNone/>
              <a:defRPr sz="11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 Light"/>
              <a:buNone/>
              <a:defRPr sz="11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 Light"/>
              <a:buNone/>
              <a:defRPr sz="11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 Light"/>
              <a:buNone/>
              <a:defRPr sz="11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title" idx="4"/>
          </p:nvPr>
        </p:nvSpPr>
        <p:spPr>
          <a:xfrm>
            <a:off x="273400" y="3713711"/>
            <a:ext cx="3698400" cy="4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 Light"/>
              <a:buNone/>
              <a:defRPr sz="11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 Light"/>
              <a:buNone/>
              <a:defRPr sz="11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 Light"/>
              <a:buNone/>
              <a:defRPr sz="11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 Light"/>
              <a:buNone/>
              <a:defRPr sz="11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 Light"/>
              <a:buNone/>
              <a:defRPr sz="11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 Light"/>
              <a:buNone/>
              <a:defRPr sz="11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 Light"/>
              <a:buNone/>
              <a:defRPr sz="11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 Light"/>
              <a:buNone/>
              <a:defRPr sz="11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 Light"/>
              <a:buNone/>
              <a:defRPr sz="11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4674100" y="0"/>
            <a:ext cx="4470000" cy="51435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 txBox="1"/>
          <p:nvPr/>
        </p:nvSpPr>
        <p:spPr>
          <a:xfrm>
            <a:off x="6143350" y="2187750"/>
            <a:ext cx="1531500" cy="86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Espacio para una fotografía de la charla</a:t>
            </a:r>
            <a:endParaRPr dirty="0"/>
          </a:p>
        </p:txBody>
      </p:sp>
      <p:sp>
        <p:nvSpPr>
          <p:cNvPr id="15" name="Google Shape;21;p3">
            <a:extLst>
              <a:ext uri="{FF2B5EF4-FFF2-40B4-BE49-F238E27FC236}">
                <a16:creationId xmlns:a16="http://schemas.microsoft.com/office/drawing/2014/main" id="{B6672FF6-F368-4308-8ECA-E2420AA2BF70}"/>
              </a:ext>
            </a:extLst>
          </p:cNvPr>
          <p:cNvSpPr txBox="1"/>
          <p:nvPr userDrawn="1"/>
        </p:nvSpPr>
        <p:spPr>
          <a:xfrm>
            <a:off x="7674850" y="4608255"/>
            <a:ext cx="1330800" cy="5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b="1" dirty="0">
                <a:solidFill>
                  <a:schemeClr val="accent1"/>
                </a:solidFill>
                <a:highlight>
                  <a:srgbClr val="F3F6F8"/>
                </a:highlight>
                <a:latin typeface="Lato"/>
                <a:ea typeface="Lato"/>
                <a:cs typeface="Lato"/>
                <a:sym typeface="Lato"/>
              </a:rPr>
              <a:t>#</a:t>
            </a:r>
            <a:r>
              <a:rPr lang="es" sz="1100" b="1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W4TT #anfitrionasw4tt</a:t>
            </a:r>
            <a:endParaRPr sz="1100" b="1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" name="Google Shape;22;p3">
            <a:extLst>
              <a:ext uri="{FF2B5EF4-FFF2-40B4-BE49-F238E27FC236}">
                <a16:creationId xmlns:a16="http://schemas.microsoft.com/office/drawing/2014/main" id="{F254F124-1550-45B6-BBD3-CCF46205DD27}"/>
              </a:ext>
            </a:extLst>
          </p:cNvPr>
          <p:cNvSpPr txBox="1"/>
          <p:nvPr userDrawn="1"/>
        </p:nvSpPr>
        <p:spPr>
          <a:xfrm>
            <a:off x="900850" y="4610536"/>
            <a:ext cx="2980200" cy="55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b="1">
                <a:solidFill>
                  <a:schemeClr val="accent1"/>
                </a:solidFill>
                <a:highlight>
                  <a:srgbClr val="F3F6F8"/>
                </a:highlight>
                <a:latin typeface="Lato"/>
                <a:ea typeface="Lato"/>
                <a:cs typeface="Lato"/>
                <a:sym typeface="Lato"/>
              </a:rPr>
              <a:t>Women for Technical Talks W4TT</a:t>
            </a:r>
            <a:endParaRPr sz="1100" b="1">
              <a:solidFill>
                <a:schemeClr val="accent1"/>
              </a:solidFill>
              <a:highlight>
                <a:srgbClr val="F3F6F8"/>
              </a:highlight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" name="Google Shape;23;p3">
            <a:extLst>
              <a:ext uri="{FF2B5EF4-FFF2-40B4-BE49-F238E27FC236}">
                <a16:creationId xmlns:a16="http://schemas.microsoft.com/office/drawing/2014/main" id="{7E24C7FE-6B36-42ED-A42B-80BCAA7B0A60}"/>
              </a:ext>
            </a:extLst>
          </p:cNvPr>
          <p:cNvSpPr txBox="1"/>
          <p:nvPr userDrawn="1"/>
        </p:nvSpPr>
        <p:spPr>
          <a:xfrm>
            <a:off x="3720250" y="4619686"/>
            <a:ext cx="2423100" cy="55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b="1" dirty="0">
                <a:solidFill>
                  <a:schemeClr val="accent1"/>
                </a:solidFill>
                <a:highlight>
                  <a:srgbClr val="F3F6F8"/>
                </a:highlight>
                <a:latin typeface="Lato"/>
                <a:ea typeface="Lato"/>
                <a:cs typeface="Lato"/>
                <a:sym typeface="Lato"/>
              </a:rPr>
              <a:t> https://women4tt.blogspot.com</a:t>
            </a:r>
            <a:endParaRPr sz="1100" b="1" dirty="0">
              <a:solidFill>
                <a:schemeClr val="accent1"/>
              </a:solidFill>
              <a:highlight>
                <a:srgbClr val="F3F6F8"/>
              </a:highlight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8" name="Google Shape;24;p3">
            <a:extLst>
              <a:ext uri="{FF2B5EF4-FFF2-40B4-BE49-F238E27FC236}">
                <a16:creationId xmlns:a16="http://schemas.microsoft.com/office/drawing/2014/main" id="{C97AD858-E0EB-4A12-A679-40447D15C6E4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l="19005" t="6175" r="22080" b="37530"/>
          <a:stretch/>
        </p:blipFill>
        <p:spPr>
          <a:xfrm>
            <a:off x="262075" y="4610006"/>
            <a:ext cx="538002" cy="55245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30;p4">
            <a:extLst>
              <a:ext uri="{FF2B5EF4-FFF2-40B4-BE49-F238E27FC236}">
                <a16:creationId xmlns:a16="http://schemas.microsoft.com/office/drawing/2014/main" id="{73324EF6-D5F2-4FD3-A36D-584470D2A06F}"/>
              </a:ext>
            </a:extLst>
          </p:cNvPr>
          <p:cNvGrpSpPr/>
          <p:nvPr userDrawn="1"/>
        </p:nvGrpSpPr>
        <p:grpSpPr>
          <a:xfrm>
            <a:off x="0" y="4612475"/>
            <a:ext cx="9144000" cy="552459"/>
            <a:chOff x="-6778" y="4610006"/>
            <a:chExt cx="9144000" cy="552459"/>
          </a:xfrm>
        </p:grpSpPr>
        <p:sp>
          <p:nvSpPr>
            <p:cNvPr id="20" name="Google Shape;31;p4">
              <a:extLst>
                <a:ext uri="{FF2B5EF4-FFF2-40B4-BE49-F238E27FC236}">
                  <a16:creationId xmlns:a16="http://schemas.microsoft.com/office/drawing/2014/main" id="{D85B9FDE-6696-4F70-840D-5F25F17BB9BB}"/>
                </a:ext>
              </a:extLst>
            </p:cNvPr>
            <p:cNvSpPr/>
            <p:nvPr/>
          </p:nvSpPr>
          <p:spPr>
            <a:xfrm>
              <a:off x="-6778" y="4619686"/>
              <a:ext cx="9144000" cy="5331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32;p4">
              <a:extLst>
                <a:ext uri="{FF2B5EF4-FFF2-40B4-BE49-F238E27FC236}">
                  <a16:creationId xmlns:a16="http://schemas.microsoft.com/office/drawing/2014/main" id="{04964F0A-2E58-4772-A21A-A09967ABF2EF}"/>
                </a:ext>
              </a:extLst>
            </p:cNvPr>
            <p:cNvSpPr txBox="1"/>
            <p:nvPr/>
          </p:nvSpPr>
          <p:spPr>
            <a:xfrm>
              <a:off x="7806422" y="4619685"/>
              <a:ext cx="1330800" cy="53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100" b="1" dirty="0">
                  <a:solidFill>
                    <a:schemeClr val="accent1"/>
                  </a:solidFill>
                  <a:highlight>
                    <a:srgbClr val="F3F6F8"/>
                  </a:highlight>
                  <a:latin typeface="Lato"/>
                  <a:ea typeface="Lato"/>
                  <a:cs typeface="Lato"/>
                  <a:sym typeface="Lato"/>
                </a:rPr>
                <a:t>#</a:t>
              </a:r>
              <a:r>
                <a:rPr lang="es" sz="1100" b="1" dirty="0">
                  <a:solidFill>
                    <a:schemeClr val="accent1"/>
                  </a:solidFill>
                  <a:latin typeface="Lato"/>
                  <a:ea typeface="Lato"/>
                  <a:cs typeface="Lato"/>
                  <a:sym typeface="Lato"/>
                </a:rPr>
                <a:t>W4TT #anfitrionasw4tt</a:t>
              </a:r>
              <a:endParaRPr sz="1100" b="1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2" name="Google Shape;33;p4">
              <a:extLst>
                <a:ext uri="{FF2B5EF4-FFF2-40B4-BE49-F238E27FC236}">
                  <a16:creationId xmlns:a16="http://schemas.microsoft.com/office/drawing/2014/main" id="{5FDA0BD3-E4ED-41C4-A446-49949ACCF04E}"/>
                </a:ext>
              </a:extLst>
            </p:cNvPr>
            <p:cNvSpPr txBox="1"/>
            <p:nvPr/>
          </p:nvSpPr>
          <p:spPr>
            <a:xfrm>
              <a:off x="900850" y="4610536"/>
              <a:ext cx="2980200" cy="55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100" b="1">
                  <a:solidFill>
                    <a:schemeClr val="accent1"/>
                  </a:solidFill>
                  <a:highlight>
                    <a:srgbClr val="F3F6F8"/>
                  </a:highlight>
                  <a:latin typeface="Lato"/>
                  <a:ea typeface="Lato"/>
                  <a:cs typeface="Lato"/>
                  <a:sym typeface="Lato"/>
                </a:rPr>
                <a:t>Women for Technical Talks W4TT</a:t>
              </a:r>
              <a:endParaRPr sz="1100" b="1">
                <a:solidFill>
                  <a:schemeClr val="accent1"/>
                </a:solidFill>
                <a:highlight>
                  <a:srgbClr val="F3F6F8"/>
                </a:highlight>
                <a:latin typeface="Lato"/>
                <a:ea typeface="Lato"/>
                <a:cs typeface="Lato"/>
                <a:sym typeface="Lato"/>
              </a:endParaRPr>
            </a:p>
          </p:txBody>
        </p:sp>
        <p:pic>
          <p:nvPicPr>
            <p:cNvPr id="24" name="Google Shape;35;p4">
              <a:extLst>
                <a:ext uri="{FF2B5EF4-FFF2-40B4-BE49-F238E27FC236}">
                  <a16:creationId xmlns:a16="http://schemas.microsoft.com/office/drawing/2014/main" id="{409DAF42-2C28-410D-A783-4E2BA5DE1EDD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 l="19005" t="6175" r="22080" b="37530"/>
            <a:stretch/>
          </p:blipFill>
          <p:spPr>
            <a:xfrm>
              <a:off x="262075" y="4610006"/>
              <a:ext cx="538002" cy="55245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" name="Google Shape;34;p4">
            <a:extLst>
              <a:ext uri="{FF2B5EF4-FFF2-40B4-BE49-F238E27FC236}">
                <a16:creationId xmlns:a16="http://schemas.microsoft.com/office/drawing/2014/main" id="{142EEAA3-8C08-BEB7-DA8C-12883D57DC69}"/>
              </a:ext>
            </a:extLst>
          </p:cNvPr>
          <p:cNvSpPr txBox="1"/>
          <p:nvPr userDrawn="1"/>
        </p:nvSpPr>
        <p:spPr>
          <a:xfrm>
            <a:off x="4855225" y="4584317"/>
            <a:ext cx="2423100" cy="55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100" b="1" i="0" u="none" strike="noStrike" cap="none" dirty="0">
                <a:solidFill>
                  <a:schemeClr val="accent1"/>
                </a:solidFill>
                <a:highlight>
                  <a:srgbClr val="F3F6F8"/>
                </a:highlight>
                <a:latin typeface="Lato"/>
                <a:ea typeface="Lato"/>
                <a:cs typeface="Lato"/>
                <a:sym typeface="La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W4TT LinkedIn</a:t>
            </a:r>
            <a:endParaRPr sz="1100" b="1" i="0" u="none" strike="noStrike" cap="none" dirty="0">
              <a:solidFill>
                <a:schemeClr val="accent1"/>
              </a:solidFill>
              <a:highlight>
                <a:srgbClr val="F3F6F8"/>
              </a:highlight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A7B17"/>
          </p15:clr>
        </p15:guide>
        <p15:guide id="2" pos="2880">
          <p15:clr>
            <a:srgbClr val="FA7B17"/>
          </p15:clr>
        </p15:guide>
        <p15:guide id="3" pos="227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speaker">
  <p:cSld name="CUSTOM_3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4674100" y="0"/>
            <a:ext cx="4470000" cy="51435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3"/>
          <p:cNvSpPr txBox="1"/>
          <p:nvPr/>
        </p:nvSpPr>
        <p:spPr>
          <a:xfrm>
            <a:off x="6143350" y="2187750"/>
            <a:ext cx="1531500" cy="86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Espacio para una fotografía de la ponente</a:t>
            </a:r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262075" y="738050"/>
            <a:ext cx="3698400" cy="7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Lato"/>
              <a:buNone/>
              <a:defRPr sz="20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8" name="Google Shape;18;p3"/>
          <p:cNvSpPr txBox="1">
            <a:spLocks noGrp="1"/>
          </p:cNvSpPr>
          <p:nvPr>
            <p:ph type="title" idx="2"/>
          </p:nvPr>
        </p:nvSpPr>
        <p:spPr>
          <a:xfrm>
            <a:off x="262075" y="1520850"/>
            <a:ext cx="3698400" cy="7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grpSp>
        <p:nvGrpSpPr>
          <p:cNvPr id="19" name="Google Shape;19;p3"/>
          <p:cNvGrpSpPr/>
          <p:nvPr/>
        </p:nvGrpSpPr>
        <p:grpSpPr>
          <a:xfrm>
            <a:off x="-6778" y="4608255"/>
            <a:ext cx="9144000" cy="554210"/>
            <a:chOff x="-6778" y="4608255"/>
            <a:chExt cx="9144000" cy="554210"/>
          </a:xfrm>
        </p:grpSpPr>
        <p:sp>
          <p:nvSpPr>
            <p:cNvPr id="20" name="Google Shape;20;p3"/>
            <p:cNvSpPr/>
            <p:nvPr/>
          </p:nvSpPr>
          <p:spPr>
            <a:xfrm>
              <a:off x="-6778" y="4619686"/>
              <a:ext cx="9144000" cy="5331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3"/>
            <p:cNvSpPr txBox="1"/>
            <p:nvPr/>
          </p:nvSpPr>
          <p:spPr>
            <a:xfrm>
              <a:off x="7674850" y="4608255"/>
              <a:ext cx="1330800" cy="53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100" b="1" dirty="0">
                  <a:solidFill>
                    <a:schemeClr val="accent1"/>
                  </a:solidFill>
                  <a:highlight>
                    <a:srgbClr val="F3F6F8"/>
                  </a:highlight>
                  <a:latin typeface="Lato"/>
                  <a:ea typeface="Lato"/>
                  <a:cs typeface="Lato"/>
                  <a:sym typeface="Lato"/>
                </a:rPr>
                <a:t>#</a:t>
              </a:r>
              <a:r>
                <a:rPr lang="es" sz="1100" b="1" dirty="0">
                  <a:solidFill>
                    <a:schemeClr val="accent1"/>
                  </a:solidFill>
                  <a:latin typeface="Lato"/>
                  <a:ea typeface="Lato"/>
                  <a:cs typeface="Lato"/>
                  <a:sym typeface="Lato"/>
                </a:rPr>
                <a:t>W4TT #anfitrionasw4tt</a:t>
              </a:r>
              <a:endParaRPr sz="1100" b="1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2" name="Google Shape;22;p3"/>
            <p:cNvSpPr txBox="1"/>
            <p:nvPr/>
          </p:nvSpPr>
          <p:spPr>
            <a:xfrm>
              <a:off x="900850" y="4610536"/>
              <a:ext cx="2980200" cy="55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100" b="1">
                  <a:solidFill>
                    <a:schemeClr val="accent1"/>
                  </a:solidFill>
                  <a:highlight>
                    <a:srgbClr val="F3F6F8"/>
                  </a:highlight>
                  <a:latin typeface="Lato"/>
                  <a:ea typeface="Lato"/>
                  <a:cs typeface="Lato"/>
                  <a:sym typeface="Lato"/>
                </a:rPr>
                <a:t>Women for Technical Talks W4TT</a:t>
              </a:r>
              <a:endParaRPr sz="1100" b="1">
                <a:solidFill>
                  <a:schemeClr val="accent1"/>
                </a:solidFill>
                <a:highlight>
                  <a:srgbClr val="F3F6F8"/>
                </a:highlight>
                <a:latin typeface="Lato"/>
                <a:ea typeface="Lato"/>
                <a:cs typeface="Lato"/>
                <a:sym typeface="Lato"/>
              </a:endParaRPr>
            </a:p>
          </p:txBody>
        </p:sp>
        <p:pic>
          <p:nvPicPr>
            <p:cNvPr id="24" name="Google Shape;24;p3"/>
            <p:cNvPicPr preferRelativeResize="0"/>
            <p:nvPr/>
          </p:nvPicPr>
          <p:blipFill rotWithShape="1">
            <a:blip r:embed="rId2">
              <a:alphaModFix/>
            </a:blip>
            <a:srcRect l="19005" t="6175" r="22080" b="37530"/>
            <a:stretch/>
          </p:blipFill>
          <p:spPr>
            <a:xfrm>
              <a:off x="262075" y="4610006"/>
              <a:ext cx="538002" cy="55245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" name="Google Shape;34;p4">
            <a:extLst>
              <a:ext uri="{FF2B5EF4-FFF2-40B4-BE49-F238E27FC236}">
                <a16:creationId xmlns:a16="http://schemas.microsoft.com/office/drawing/2014/main" id="{5972CC92-8647-C9AC-8C2F-C30257C766CC}"/>
              </a:ext>
            </a:extLst>
          </p:cNvPr>
          <p:cNvSpPr txBox="1"/>
          <p:nvPr userDrawn="1"/>
        </p:nvSpPr>
        <p:spPr>
          <a:xfrm>
            <a:off x="4759342" y="4589955"/>
            <a:ext cx="2423100" cy="55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100" b="1" i="0" u="none" strike="noStrike" cap="none" dirty="0">
                <a:solidFill>
                  <a:schemeClr val="accent1"/>
                </a:solidFill>
                <a:highlight>
                  <a:srgbClr val="F3F6F8"/>
                </a:highlight>
                <a:latin typeface="Lato"/>
                <a:ea typeface="Lato"/>
                <a:cs typeface="Lato"/>
                <a:sym typeface="La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W4TT LinkedIn</a:t>
            </a:r>
            <a:endParaRPr sz="1100" b="1" i="0" u="none" strike="noStrike" cap="none" dirty="0">
              <a:solidFill>
                <a:schemeClr val="accent1"/>
              </a:solidFill>
              <a:highlight>
                <a:srgbClr val="F3F6F8"/>
              </a:highlight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rtada">
  <p:cSld name="CUSTOM_2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 txBox="1"/>
          <p:nvPr/>
        </p:nvSpPr>
        <p:spPr>
          <a:xfrm>
            <a:off x="3886525" y="2151750"/>
            <a:ext cx="4444200" cy="8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 b="1" dirty="0">
                <a:solidFill>
                  <a:srgbClr val="51397F"/>
                </a:solidFill>
                <a:latin typeface="Lato"/>
                <a:ea typeface="Lato"/>
                <a:cs typeface="Lato"/>
                <a:sym typeface="Lato"/>
              </a:rPr>
              <a:t>Anfitrionas: Hablemos de tecnología W4TT</a:t>
            </a:r>
            <a:endParaRPr sz="2500" b="1" dirty="0">
              <a:solidFill>
                <a:srgbClr val="51397F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8" name="Google Shape;28;p4"/>
          <p:cNvCxnSpPr/>
          <p:nvPr/>
        </p:nvCxnSpPr>
        <p:spPr>
          <a:xfrm>
            <a:off x="3555600" y="1426800"/>
            <a:ext cx="0" cy="22899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9" name="Google Shape;29;p4"/>
          <p:cNvPicPr preferRelativeResize="0"/>
          <p:nvPr/>
        </p:nvPicPr>
        <p:blipFill rotWithShape="1">
          <a:blip r:embed="rId2">
            <a:alphaModFix/>
          </a:blip>
          <a:srcRect b="36940"/>
          <a:stretch/>
        </p:blipFill>
        <p:spPr>
          <a:xfrm>
            <a:off x="0" y="1358133"/>
            <a:ext cx="3581726" cy="24272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" name="Google Shape;30;p4"/>
          <p:cNvGrpSpPr/>
          <p:nvPr/>
        </p:nvGrpSpPr>
        <p:grpSpPr>
          <a:xfrm>
            <a:off x="0" y="4612475"/>
            <a:ext cx="9144000" cy="552459"/>
            <a:chOff x="-6778" y="4610006"/>
            <a:chExt cx="9144000" cy="552459"/>
          </a:xfrm>
        </p:grpSpPr>
        <p:sp>
          <p:nvSpPr>
            <p:cNvPr id="31" name="Google Shape;31;p4"/>
            <p:cNvSpPr/>
            <p:nvPr/>
          </p:nvSpPr>
          <p:spPr>
            <a:xfrm>
              <a:off x="-6778" y="4619686"/>
              <a:ext cx="9144000" cy="5331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4"/>
            <p:cNvSpPr txBox="1"/>
            <p:nvPr/>
          </p:nvSpPr>
          <p:spPr>
            <a:xfrm>
              <a:off x="7806422" y="4619685"/>
              <a:ext cx="1330800" cy="53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100" b="1" dirty="0">
                  <a:solidFill>
                    <a:schemeClr val="accent1"/>
                  </a:solidFill>
                  <a:highlight>
                    <a:srgbClr val="F3F6F8"/>
                  </a:highlight>
                  <a:latin typeface="Lato"/>
                  <a:ea typeface="Lato"/>
                  <a:cs typeface="Lato"/>
                  <a:sym typeface="Lato"/>
                </a:rPr>
                <a:t>#</a:t>
              </a:r>
              <a:r>
                <a:rPr lang="es" sz="1100" b="1" dirty="0">
                  <a:solidFill>
                    <a:schemeClr val="accent1"/>
                  </a:solidFill>
                  <a:latin typeface="Lato"/>
                  <a:ea typeface="Lato"/>
                  <a:cs typeface="Lato"/>
                  <a:sym typeface="Lato"/>
                </a:rPr>
                <a:t>W4TT #anfitrionasw4tt</a:t>
              </a:r>
              <a:endParaRPr sz="1100" b="1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3" name="Google Shape;33;p4"/>
            <p:cNvSpPr txBox="1"/>
            <p:nvPr/>
          </p:nvSpPr>
          <p:spPr>
            <a:xfrm>
              <a:off x="900850" y="4610536"/>
              <a:ext cx="2980200" cy="55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100" b="1">
                  <a:solidFill>
                    <a:schemeClr val="accent1"/>
                  </a:solidFill>
                  <a:highlight>
                    <a:srgbClr val="F3F6F8"/>
                  </a:highlight>
                  <a:latin typeface="Lato"/>
                  <a:ea typeface="Lato"/>
                  <a:cs typeface="Lato"/>
                  <a:sym typeface="Lato"/>
                </a:rPr>
                <a:t>Women for Technical Talks W4TT</a:t>
              </a:r>
              <a:endParaRPr sz="1100" b="1">
                <a:solidFill>
                  <a:schemeClr val="accent1"/>
                </a:solidFill>
                <a:highlight>
                  <a:srgbClr val="F3F6F8"/>
                </a:highlight>
                <a:latin typeface="Lato"/>
                <a:ea typeface="Lato"/>
                <a:cs typeface="Lato"/>
                <a:sym typeface="Lato"/>
              </a:endParaRPr>
            </a:p>
          </p:txBody>
        </p:sp>
        <p:pic>
          <p:nvPicPr>
            <p:cNvPr id="35" name="Google Shape;35;p4"/>
            <p:cNvPicPr preferRelativeResize="0"/>
            <p:nvPr/>
          </p:nvPicPr>
          <p:blipFill rotWithShape="1">
            <a:blip r:embed="rId2">
              <a:alphaModFix/>
            </a:blip>
            <a:srcRect l="19005" t="6175" r="22080" b="37530"/>
            <a:stretch/>
          </p:blipFill>
          <p:spPr>
            <a:xfrm>
              <a:off x="262075" y="4610006"/>
              <a:ext cx="538002" cy="55245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" name="CuadroTexto 5">
            <a:extLst>
              <a:ext uri="{FF2B5EF4-FFF2-40B4-BE49-F238E27FC236}">
                <a16:creationId xmlns:a16="http://schemas.microsoft.com/office/drawing/2014/main" id="{A82C5396-5AD5-4FC2-A046-AE520F841D21}"/>
              </a:ext>
            </a:extLst>
          </p:cNvPr>
          <p:cNvSpPr txBox="1"/>
          <p:nvPr userDrawn="1"/>
        </p:nvSpPr>
        <p:spPr>
          <a:xfrm>
            <a:off x="4233672" y="3408923"/>
            <a:ext cx="22653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b="1" i="0" u="none" strike="noStrike" cap="none" dirty="0">
                <a:solidFill>
                  <a:srgbClr val="51397F"/>
                </a:solidFill>
                <a:latin typeface="Lato"/>
                <a:sym typeface="Arial"/>
              </a:rPr>
              <a:t>  10 y 11 Noviembre 2023</a:t>
            </a:r>
          </a:p>
        </p:txBody>
      </p:sp>
      <p:sp>
        <p:nvSpPr>
          <p:cNvPr id="2" name="Google Shape;34;p4">
            <a:extLst>
              <a:ext uri="{FF2B5EF4-FFF2-40B4-BE49-F238E27FC236}">
                <a16:creationId xmlns:a16="http://schemas.microsoft.com/office/drawing/2014/main" id="{46CD2A04-685F-7819-D333-E20FECCAE300}"/>
              </a:ext>
            </a:extLst>
          </p:cNvPr>
          <p:cNvSpPr txBox="1"/>
          <p:nvPr userDrawn="1"/>
        </p:nvSpPr>
        <p:spPr>
          <a:xfrm>
            <a:off x="4826577" y="4592100"/>
            <a:ext cx="2423100" cy="55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100" b="1" i="0" u="none" strike="noStrike" cap="none" dirty="0">
                <a:solidFill>
                  <a:schemeClr val="accent1"/>
                </a:solidFill>
                <a:highlight>
                  <a:srgbClr val="F3F6F8"/>
                </a:highlight>
                <a:latin typeface="Lato"/>
                <a:ea typeface="Lato"/>
                <a:cs typeface="Lato"/>
                <a:sym typeface="La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W4TT LinkedIn</a:t>
            </a:r>
            <a:endParaRPr sz="1100" b="1" i="0" u="none" strike="noStrike" cap="none" dirty="0">
              <a:solidFill>
                <a:schemeClr val="accent1"/>
              </a:solidFill>
              <a:highlight>
                <a:srgbClr val="F3F6F8"/>
              </a:highlight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 type="secHead">
  <p:cSld name="SECTION_HEADER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5"/>
          <p:cNvSpPr txBox="1">
            <a:spLocks noGrp="1"/>
          </p:cNvSpPr>
          <p:nvPr>
            <p:ph type="title"/>
          </p:nvPr>
        </p:nvSpPr>
        <p:spPr>
          <a:xfrm>
            <a:off x="360000" y="325800"/>
            <a:ext cx="7728900" cy="56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Lato"/>
              <a:buNone/>
              <a:defRPr sz="20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Lato"/>
              <a:buNone/>
              <a:defRPr b="1"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Lato"/>
              <a:buNone/>
              <a:defRPr b="1"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Lato"/>
              <a:buNone/>
              <a:defRPr b="1"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Lato"/>
              <a:buNone/>
              <a:defRPr b="1"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Lato"/>
              <a:buNone/>
              <a:defRPr b="1"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Lato"/>
              <a:buNone/>
              <a:defRPr b="1"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Lato"/>
              <a:buNone/>
              <a:defRPr b="1"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Lato"/>
              <a:buNone/>
              <a:defRPr b="1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title" idx="2"/>
          </p:nvPr>
        </p:nvSpPr>
        <p:spPr>
          <a:xfrm>
            <a:off x="568775" y="1055075"/>
            <a:ext cx="51084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 dirty="0"/>
          </a:p>
        </p:txBody>
      </p:sp>
      <p:sp>
        <p:nvSpPr>
          <p:cNvPr id="40" name="Google Shape;40;p5"/>
          <p:cNvSpPr txBox="1">
            <a:spLocks noGrp="1"/>
          </p:cNvSpPr>
          <p:nvPr>
            <p:ph type="title" idx="3"/>
          </p:nvPr>
        </p:nvSpPr>
        <p:spPr>
          <a:xfrm>
            <a:off x="728362" y="1448675"/>
            <a:ext cx="4948800" cy="30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title" idx="4"/>
          </p:nvPr>
        </p:nvSpPr>
        <p:spPr>
          <a:xfrm>
            <a:off x="568775" y="2064775"/>
            <a:ext cx="51084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 dirty="0"/>
          </a:p>
        </p:txBody>
      </p:sp>
      <p:sp>
        <p:nvSpPr>
          <p:cNvPr id="42" name="Google Shape;42;p5"/>
          <p:cNvSpPr txBox="1">
            <a:spLocks noGrp="1"/>
          </p:cNvSpPr>
          <p:nvPr>
            <p:ph type="title" idx="5"/>
          </p:nvPr>
        </p:nvSpPr>
        <p:spPr>
          <a:xfrm>
            <a:off x="728362" y="2458375"/>
            <a:ext cx="4948800" cy="30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title" idx="6"/>
          </p:nvPr>
        </p:nvSpPr>
        <p:spPr>
          <a:xfrm>
            <a:off x="568775" y="3074475"/>
            <a:ext cx="51084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 dirty="0"/>
          </a:p>
        </p:txBody>
      </p:sp>
      <p:sp>
        <p:nvSpPr>
          <p:cNvPr id="44" name="Google Shape;44;p5"/>
          <p:cNvSpPr txBox="1">
            <a:spLocks noGrp="1"/>
          </p:cNvSpPr>
          <p:nvPr>
            <p:ph type="title" idx="7"/>
          </p:nvPr>
        </p:nvSpPr>
        <p:spPr>
          <a:xfrm>
            <a:off x="728362" y="3468075"/>
            <a:ext cx="4948800" cy="30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 dirty="0"/>
          </a:p>
        </p:txBody>
      </p:sp>
      <p:grpSp>
        <p:nvGrpSpPr>
          <p:cNvPr id="45" name="Google Shape;45;p5"/>
          <p:cNvGrpSpPr/>
          <p:nvPr/>
        </p:nvGrpSpPr>
        <p:grpSpPr>
          <a:xfrm>
            <a:off x="-6778" y="4610006"/>
            <a:ext cx="9144000" cy="552459"/>
            <a:chOff x="-6778" y="4610006"/>
            <a:chExt cx="9144000" cy="552459"/>
          </a:xfrm>
        </p:grpSpPr>
        <p:sp>
          <p:nvSpPr>
            <p:cNvPr id="46" name="Google Shape;46;p5"/>
            <p:cNvSpPr/>
            <p:nvPr/>
          </p:nvSpPr>
          <p:spPr>
            <a:xfrm>
              <a:off x="-6778" y="4619686"/>
              <a:ext cx="9144000" cy="5331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5"/>
            <p:cNvSpPr txBox="1"/>
            <p:nvPr/>
          </p:nvSpPr>
          <p:spPr>
            <a:xfrm>
              <a:off x="5749900" y="4619686"/>
              <a:ext cx="1330800" cy="53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100" b="1" dirty="0">
                  <a:solidFill>
                    <a:schemeClr val="accent1"/>
                  </a:solidFill>
                  <a:highlight>
                    <a:srgbClr val="F3F6F8"/>
                  </a:highlight>
                  <a:latin typeface="Lato"/>
                  <a:ea typeface="Lato"/>
                  <a:cs typeface="Lato"/>
                  <a:sym typeface="Lato"/>
                </a:rPr>
                <a:t>#</a:t>
              </a:r>
              <a:r>
                <a:rPr lang="es" sz="1100" b="1" dirty="0">
                  <a:solidFill>
                    <a:schemeClr val="accent1"/>
                  </a:solidFill>
                  <a:latin typeface="Lato"/>
                  <a:ea typeface="Lato"/>
                  <a:cs typeface="Lato"/>
                  <a:sym typeface="Lato"/>
                </a:rPr>
                <a:t>W4TT #anfitrionasw4tt</a:t>
              </a:r>
              <a:endParaRPr sz="1100" b="1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48" name="Google Shape;48;p5"/>
            <p:cNvSpPr txBox="1"/>
            <p:nvPr/>
          </p:nvSpPr>
          <p:spPr>
            <a:xfrm>
              <a:off x="900850" y="4610536"/>
              <a:ext cx="2980200" cy="55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100" b="1">
                  <a:solidFill>
                    <a:schemeClr val="accent1"/>
                  </a:solidFill>
                  <a:highlight>
                    <a:srgbClr val="F3F6F8"/>
                  </a:highlight>
                  <a:latin typeface="Lato"/>
                  <a:ea typeface="Lato"/>
                  <a:cs typeface="Lato"/>
                  <a:sym typeface="Lato"/>
                </a:rPr>
                <a:t>Women for Technical Talks W4TT</a:t>
              </a:r>
              <a:endParaRPr sz="1100" b="1">
                <a:solidFill>
                  <a:schemeClr val="accent1"/>
                </a:solidFill>
                <a:highlight>
                  <a:srgbClr val="F3F6F8"/>
                </a:highlight>
                <a:latin typeface="Lato"/>
                <a:ea typeface="Lato"/>
                <a:cs typeface="Lato"/>
                <a:sym typeface="Lato"/>
              </a:endParaRPr>
            </a:p>
          </p:txBody>
        </p:sp>
        <p:pic>
          <p:nvPicPr>
            <p:cNvPr id="50" name="Google Shape;50;p5"/>
            <p:cNvPicPr preferRelativeResize="0"/>
            <p:nvPr/>
          </p:nvPicPr>
          <p:blipFill rotWithShape="1">
            <a:blip r:embed="rId2">
              <a:alphaModFix/>
            </a:blip>
            <a:srcRect l="19005" t="6175" r="22080" b="37530"/>
            <a:stretch/>
          </p:blipFill>
          <p:spPr>
            <a:xfrm>
              <a:off x="262075" y="4610006"/>
              <a:ext cx="538002" cy="55245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" name="Google Shape;34;p4">
            <a:extLst>
              <a:ext uri="{FF2B5EF4-FFF2-40B4-BE49-F238E27FC236}">
                <a16:creationId xmlns:a16="http://schemas.microsoft.com/office/drawing/2014/main" id="{A6F3F536-F026-7C43-4F80-E909B1AE8CDA}"/>
              </a:ext>
            </a:extLst>
          </p:cNvPr>
          <p:cNvSpPr txBox="1"/>
          <p:nvPr userDrawn="1"/>
        </p:nvSpPr>
        <p:spPr>
          <a:xfrm>
            <a:off x="3979412" y="4600578"/>
            <a:ext cx="2423100" cy="55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100" b="1" i="0" u="none" strike="noStrike" cap="none" dirty="0">
                <a:solidFill>
                  <a:schemeClr val="accent1"/>
                </a:solidFill>
                <a:highlight>
                  <a:srgbClr val="F3F6F8"/>
                </a:highlight>
                <a:latin typeface="Lato"/>
                <a:ea typeface="Lato"/>
                <a:cs typeface="Lato"/>
                <a:sym typeface="La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W4TT LinkedIn</a:t>
            </a:r>
            <a:endParaRPr sz="1100" b="1" i="0" u="none" strike="noStrike" cap="none" dirty="0">
              <a:solidFill>
                <a:schemeClr val="accent1"/>
              </a:solidFill>
              <a:highlight>
                <a:srgbClr val="F3F6F8"/>
              </a:highlight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" name="Imagen 2" descr="Interfaz de usuario gráfica, Texto, Aplicación, Chat o mensaje de texto&#10;&#10;Descripción generada automáticamente">
            <a:extLst>
              <a:ext uri="{FF2B5EF4-FFF2-40B4-BE49-F238E27FC236}">
                <a16:creationId xmlns:a16="http://schemas.microsoft.com/office/drawing/2014/main" id="{8473C4C7-9297-7030-A54E-6704345941C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347004" y="3634930"/>
            <a:ext cx="1790218" cy="1515528"/>
          </a:xfrm>
          <a:prstGeom prst="rect">
            <a:avLst/>
          </a:prstGeom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27">
          <p15:clr>
            <a:srgbClr val="FA7B17"/>
          </p15:clr>
        </p15:guide>
        <p15:guide id="2" orient="horz" pos="227">
          <p15:clr>
            <a:srgbClr val="FA7B17"/>
          </p15:clr>
        </p15:guide>
        <p15:guide id="3" pos="358">
          <p15:clr>
            <a:srgbClr val="FA7B17"/>
          </p15:clr>
        </p15:guide>
        <p15:guide id="4" pos="2835">
          <p15:clr>
            <a:srgbClr val="FA7B17"/>
          </p15:clr>
        </p15:guide>
        <p15:guide id="5" pos="2948">
          <p15:clr>
            <a:srgbClr val="FA7B17"/>
          </p15:clr>
        </p15:guide>
        <p15:guide id="6" orient="horz" pos="665">
          <p15:clr>
            <a:srgbClr val="FA7B17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simple" userDrawn="1">
  <p:cSld name="CUSTOM_5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 txBox="1">
            <a:spLocks noGrp="1"/>
          </p:cNvSpPr>
          <p:nvPr>
            <p:ph type="title"/>
          </p:nvPr>
        </p:nvSpPr>
        <p:spPr>
          <a:xfrm>
            <a:off x="360000" y="369475"/>
            <a:ext cx="7933200" cy="6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Lato"/>
              <a:buNone/>
              <a:defRPr sz="20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9pPr>
          </a:lstStyle>
          <a:p>
            <a:endParaRPr dirty="0"/>
          </a:p>
        </p:txBody>
      </p:sp>
      <p:sp>
        <p:nvSpPr>
          <p:cNvPr id="81" name="Google Shape;81;p8"/>
          <p:cNvSpPr/>
          <p:nvPr/>
        </p:nvSpPr>
        <p:spPr>
          <a:xfrm>
            <a:off x="0" y="4600721"/>
            <a:ext cx="4792387" cy="5331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8"/>
          <p:cNvSpPr txBox="1"/>
          <p:nvPr/>
        </p:nvSpPr>
        <p:spPr>
          <a:xfrm>
            <a:off x="2994620" y="4632150"/>
            <a:ext cx="1330800" cy="5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b="1" dirty="0">
                <a:solidFill>
                  <a:schemeClr val="accent1"/>
                </a:solidFill>
                <a:highlight>
                  <a:srgbClr val="F3F6F8"/>
                </a:highlight>
                <a:latin typeface="Lato"/>
                <a:ea typeface="Lato"/>
                <a:cs typeface="Lato"/>
                <a:sym typeface="Lato"/>
              </a:rPr>
              <a:t>#</a:t>
            </a:r>
            <a:r>
              <a:rPr lang="es" sz="1100" b="1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W4TT #anfitrionasw4tt</a:t>
            </a:r>
            <a:endParaRPr sz="1100" b="1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3" name="Google Shape;83;p8"/>
          <p:cNvSpPr txBox="1"/>
          <p:nvPr/>
        </p:nvSpPr>
        <p:spPr>
          <a:xfrm>
            <a:off x="569479" y="4527864"/>
            <a:ext cx="2980200" cy="55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b="1" dirty="0">
                <a:solidFill>
                  <a:schemeClr val="accent1"/>
                </a:solidFill>
                <a:highlight>
                  <a:srgbClr val="F3F6F8"/>
                </a:highlight>
                <a:latin typeface="Lato"/>
                <a:ea typeface="Lato"/>
                <a:cs typeface="Lato"/>
                <a:sym typeface="Lato"/>
              </a:rPr>
              <a:t>Women for Technical Talks W4TT</a:t>
            </a:r>
            <a:endParaRPr sz="1100" b="1" dirty="0">
              <a:solidFill>
                <a:schemeClr val="accent1"/>
              </a:solidFill>
              <a:highlight>
                <a:srgbClr val="F3F6F8"/>
              </a:highlight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85" name="Google Shape;85;p8"/>
          <p:cNvPicPr preferRelativeResize="0"/>
          <p:nvPr/>
        </p:nvPicPr>
        <p:blipFill rotWithShape="1">
          <a:blip r:embed="rId2">
            <a:alphaModFix/>
          </a:blip>
          <a:srcRect l="19005" t="6175" r="22080" b="37530"/>
          <a:stretch/>
        </p:blipFill>
        <p:spPr>
          <a:xfrm>
            <a:off x="36971" y="4604560"/>
            <a:ext cx="538002" cy="55245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A12F2791-6549-3B4C-9A31-AB0279DE4D6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60363" y="1081946"/>
            <a:ext cx="7932837" cy="2353200"/>
          </a:xfrm>
        </p:spPr>
        <p:txBody>
          <a:bodyPr/>
          <a:lstStyle/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</a:p>
        </p:txBody>
      </p:sp>
      <p:sp>
        <p:nvSpPr>
          <p:cNvPr id="2" name="Google Shape;34;p4">
            <a:extLst>
              <a:ext uri="{FF2B5EF4-FFF2-40B4-BE49-F238E27FC236}">
                <a16:creationId xmlns:a16="http://schemas.microsoft.com/office/drawing/2014/main" id="{3124576B-1A1A-638E-EC9C-9550C7E26340}"/>
              </a:ext>
            </a:extLst>
          </p:cNvPr>
          <p:cNvSpPr txBox="1"/>
          <p:nvPr/>
        </p:nvSpPr>
        <p:spPr>
          <a:xfrm>
            <a:off x="568560" y="4867271"/>
            <a:ext cx="1481071" cy="262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100" b="1" i="0" u="none" strike="noStrike" cap="none" dirty="0">
                <a:solidFill>
                  <a:schemeClr val="accent1"/>
                </a:solidFill>
                <a:highlight>
                  <a:srgbClr val="F3F6F8"/>
                </a:highlight>
                <a:latin typeface="Lato"/>
                <a:ea typeface="Lato"/>
                <a:cs typeface="Lato"/>
                <a:sym typeface="La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W4TT LinkedIn</a:t>
            </a:r>
            <a:endParaRPr sz="1100" b="1" i="0" u="none" strike="noStrike" cap="none" dirty="0">
              <a:solidFill>
                <a:schemeClr val="accent1"/>
              </a:solidFill>
              <a:highlight>
                <a:srgbClr val="F3F6F8"/>
              </a:highlight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" name="Imagen 2" descr="Un letrero azul con letras blancas&#10;&#10;Descripción generada automáticamente con confianza media">
            <a:extLst>
              <a:ext uri="{FF2B5EF4-FFF2-40B4-BE49-F238E27FC236}">
                <a16:creationId xmlns:a16="http://schemas.microsoft.com/office/drawing/2014/main" id="{19B29220-7E34-9149-95DE-6828D5AB47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4354" y="4677032"/>
            <a:ext cx="583978" cy="158161"/>
          </a:xfrm>
          <a:prstGeom prst="rect">
            <a:avLst/>
          </a:prstGeom>
        </p:spPr>
      </p:pic>
      <p:pic>
        <p:nvPicPr>
          <p:cNvPr id="4" name="Imagen 3" descr="Un dibujo animado con letras&#10;&#10;Descripción generada automáticamente con confianza media">
            <a:extLst>
              <a:ext uri="{FF2B5EF4-FFF2-40B4-BE49-F238E27FC236}">
                <a16:creationId xmlns:a16="http://schemas.microsoft.com/office/drawing/2014/main" id="{051B6518-6778-405F-699F-72A5BE2F153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1714" y="4663963"/>
            <a:ext cx="365552" cy="160225"/>
          </a:xfrm>
          <a:prstGeom prst="rect">
            <a:avLst/>
          </a:prstGeom>
        </p:spPr>
      </p:pic>
      <p:pic>
        <p:nvPicPr>
          <p:cNvPr id="7" name="Imagen 6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3F01404D-D842-4194-1B6D-92AD8E747E8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55" t="32748" r="18837" b="33664"/>
          <a:stretch/>
        </p:blipFill>
        <p:spPr>
          <a:xfrm>
            <a:off x="4912120" y="4642473"/>
            <a:ext cx="718121" cy="256227"/>
          </a:xfrm>
          <a:prstGeom prst="rect">
            <a:avLst/>
          </a:prstGeom>
        </p:spPr>
      </p:pic>
      <p:pic>
        <p:nvPicPr>
          <p:cNvPr id="8" name="Imagen 7" descr="Logotipo&#10;&#10;Descripción generada automáticamente">
            <a:extLst>
              <a:ext uri="{FF2B5EF4-FFF2-40B4-BE49-F238E27FC236}">
                <a16:creationId xmlns:a16="http://schemas.microsoft.com/office/drawing/2014/main" id="{F40EEC0F-4EAF-2B44-DDE7-FAFE5E005D9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6583" y="4887880"/>
            <a:ext cx="583977" cy="182249"/>
          </a:xfrm>
          <a:prstGeom prst="rect">
            <a:avLst/>
          </a:prstGeom>
        </p:spPr>
      </p:pic>
      <p:pic>
        <p:nvPicPr>
          <p:cNvPr id="9" name="Gráfico 8">
            <a:extLst>
              <a:ext uri="{FF2B5EF4-FFF2-40B4-BE49-F238E27FC236}">
                <a16:creationId xmlns:a16="http://schemas.microsoft.com/office/drawing/2014/main" id="{51F8967E-518F-5246-936B-68E1CA4FDD9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889844" y="4617253"/>
            <a:ext cx="590334" cy="201934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904DD724-31DB-9E4E-859D-0455CC0DC70D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849" t="12458" r="93122" b="79472"/>
          <a:stretch/>
        </p:blipFill>
        <p:spPr>
          <a:xfrm>
            <a:off x="7472441" y="4666596"/>
            <a:ext cx="441533" cy="166229"/>
          </a:xfrm>
          <a:prstGeom prst="rect">
            <a:avLst/>
          </a:prstGeom>
        </p:spPr>
      </p:pic>
      <p:grpSp>
        <p:nvGrpSpPr>
          <p:cNvPr id="11" name="Grupo 10">
            <a:extLst>
              <a:ext uri="{FF2B5EF4-FFF2-40B4-BE49-F238E27FC236}">
                <a16:creationId xmlns:a16="http://schemas.microsoft.com/office/drawing/2014/main" id="{4D57BF8C-D0CD-CF49-3E0F-3118795A1EF7}"/>
              </a:ext>
            </a:extLst>
          </p:cNvPr>
          <p:cNvGrpSpPr/>
          <p:nvPr/>
        </p:nvGrpSpPr>
        <p:grpSpPr>
          <a:xfrm>
            <a:off x="6517460" y="4853145"/>
            <a:ext cx="590334" cy="242401"/>
            <a:chOff x="-1501814" y="499268"/>
            <a:chExt cx="448518" cy="222513"/>
          </a:xfrm>
        </p:grpSpPr>
        <p:pic>
          <p:nvPicPr>
            <p:cNvPr id="12" name="Imagen 11" descr="Texto, Logotipo&#10;&#10;Descripción generada automáticamente">
              <a:extLst>
                <a:ext uri="{FF2B5EF4-FFF2-40B4-BE49-F238E27FC236}">
                  <a16:creationId xmlns:a16="http://schemas.microsoft.com/office/drawing/2014/main" id="{4D2CA24B-338B-ED82-42AD-5DF4586470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669" t="12098"/>
            <a:stretch/>
          </p:blipFill>
          <p:spPr>
            <a:xfrm>
              <a:off x="-1501814" y="640395"/>
              <a:ext cx="448518" cy="81386"/>
            </a:xfrm>
            <a:prstGeom prst="rect">
              <a:avLst/>
            </a:prstGeom>
          </p:spPr>
        </p:pic>
        <p:pic>
          <p:nvPicPr>
            <p:cNvPr id="13" name="Imagen 12" descr="Texto, Logotipo&#10;&#10;Descripción generada automáticamente">
              <a:extLst>
                <a:ext uri="{FF2B5EF4-FFF2-40B4-BE49-F238E27FC236}">
                  <a16:creationId xmlns:a16="http://schemas.microsoft.com/office/drawing/2014/main" id="{27D5E59B-8628-0C03-38A4-756DBED5FAF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r="62170" b="-1"/>
            <a:stretch/>
          </p:blipFill>
          <p:spPr>
            <a:xfrm>
              <a:off x="-1461673" y="499268"/>
              <a:ext cx="408377" cy="141127"/>
            </a:xfrm>
            <a:prstGeom prst="rect">
              <a:avLst/>
            </a:prstGeom>
          </p:spPr>
        </p:pic>
      </p:grpSp>
      <p:pic>
        <p:nvPicPr>
          <p:cNvPr id="14" name="Imagen 13" descr="Logotipo&#10;&#10;Descripción generada automáticamente">
            <a:extLst>
              <a:ext uri="{FF2B5EF4-FFF2-40B4-BE49-F238E27FC236}">
                <a16:creationId xmlns:a16="http://schemas.microsoft.com/office/drawing/2014/main" id="{56903FFD-C580-80CC-E3A2-EFCA253FF0A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2332" y="4649878"/>
            <a:ext cx="544697" cy="181951"/>
          </a:xfrm>
          <a:prstGeom prst="rect">
            <a:avLst/>
          </a:prstGeom>
        </p:spPr>
      </p:pic>
      <p:pic>
        <p:nvPicPr>
          <p:cNvPr id="15" name="Imagen 14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35FA301F-72F8-A4BE-5293-6FD75804FE47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765"/>
          <a:stretch/>
        </p:blipFill>
        <p:spPr>
          <a:xfrm>
            <a:off x="8606842" y="4856263"/>
            <a:ext cx="500187" cy="252997"/>
          </a:xfrm>
          <a:prstGeom prst="rect">
            <a:avLst/>
          </a:prstGeom>
        </p:spPr>
      </p:pic>
      <p:pic>
        <p:nvPicPr>
          <p:cNvPr id="16" name="Gráfico 15">
            <a:extLst>
              <a:ext uri="{FF2B5EF4-FFF2-40B4-BE49-F238E27FC236}">
                <a16:creationId xmlns:a16="http://schemas.microsoft.com/office/drawing/2014/main" id="{9F5CB967-B003-D1B4-DD38-A149DFD76B9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186205" y="4873144"/>
            <a:ext cx="507464" cy="206120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81E84CFB-29DC-4E7A-D70C-F02A2FFAA502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921028" y="4942355"/>
            <a:ext cx="842896" cy="102962"/>
          </a:xfrm>
          <a:prstGeom prst="rect">
            <a:avLst/>
          </a:prstGeom>
        </p:spPr>
      </p:pic>
      <p:pic>
        <p:nvPicPr>
          <p:cNvPr id="18" name="Imagen 17" descr="Un dibujo de una cara feliz&#10;&#10;Descripción generada automáticamente con confianza baja">
            <a:extLst>
              <a:ext uri="{FF2B5EF4-FFF2-40B4-BE49-F238E27FC236}">
                <a16:creationId xmlns:a16="http://schemas.microsoft.com/office/drawing/2014/main" id="{769D2FAB-910E-BA60-FAE6-3D3F878BC0E6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48" r="7576"/>
          <a:stretch/>
        </p:blipFill>
        <p:spPr>
          <a:xfrm>
            <a:off x="7974838" y="4680599"/>
            <a:ext cx="510277" cy="189128"/>
          </a:xfrm>
          <a:prstGeom prst="rect">
            <a:avLst/>
          </a:prstGeom>
        </p:spPr>
      </p:pic>
      <p:pic>
        <p:nvPicPr>
          <p:cNvPr id="19" name="Imagen 18" descr="Logotipo&#10;&#10;Descripción generada automáticamente">
            <a:extLst>
              <a:ext uri="{FF2B5EF4-FFF2-40B4-BE49-F238E27FC236}">
                <a16:creationId xmlns:a16="http://schemas.microsoft.com/office/drawing/2014/main" id="{63DCF9B9-CD19-F34A-8C27-579F0AEDC832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r="6587"/>
          <a:stretch/>
        </p:blipFill>
        <p:spPr>
          <a:xfrm>
            <a:off x="7789369" y="4898700"/>
            <a:ext cx="742145" cy="180564"/>
          </a:xfrm>
          <a:prstGeom prst="rect">
            <a:avLst/>
          </a:prstGeom>
        </p:spPr>
      </p:pic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79FA7EE3-A111-F3AA-A7E9-A8B814B22ED4}"/>
              </a:ext>
            </a:extLst>
          </p:cNvPr>
          <p:cNvCxnSpPr/>
          <p:nvPr userDrawn="1"/>
        </p:nvCxnSpPr>
        <p:spPr>
          <a:xfrm>
            <a:off x="0" y="4553100"/>
            <a:ext cx="9144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27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lumns + photo" type="twoColTx">
  <p:cSld name="TITLE_AND_TWO_COLUMNS">
    <p:bg>
      <p:bgPr>
        <a:solidFill>
          <a:srgbClr val="FFFFFF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9"/>
          <p:cNvSpPr txBox="1">
            <a:spLocks noGrp="1"/>
          </p:cNvSpPr>
          <p:nvPr>
            <p:ph type="title"/>
          </p:nvPr>
        </p:nvSpPr>
        <p:spPr>
          <a:xfrm>
            <a:off x="374225" y="2525025"/>
            <a:ext cx="1940100" cy="14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 Light"/>
              <a:buNone/>
              <a:defRPr sz="11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 Light"/>
              <a:buNone/>
              <a:defRPr sz="11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 Light"/>
              <a:buNone/>
              <a:defRPr sz="11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 Light"/>
              <a:buNone/>
              <a:defRPr sz="11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 Light"/>
              <a:buNone/>
              <a:defRPr sz="11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 Light"/>
              <a:buNone/>
              <a:defRPr sz="11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 Light"/>
              <a:buNone/>
              <a:defRPr sz="11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 Light"/>
              <a:buNone/>
              <a:defRPr sz="11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 Light"/>
              <a:buNone/>
              <a:defRPr sz="11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89" name="Google Shape;89;p9"/>
          <p:cNvSpPr txBox="1">
            <a:spLocks noGrp="1"/>
          </p:cNvSpPr>
          <p:nvPr>
            <p:ph type="title" idx="2"/>
          </p:nvPr>
        </p:nvSpPr>
        <p:spPr>
          <a:xfrm>
            <a:off x="374225" y="2055225"/>
            <a:ext cx="1870800" cy="2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Lato"/>
              <a:buNone/>
              <a:defRPr sz="14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90" name="Google Shape;9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  <p:sp>
        <p:nvSpPr>
          <p:cNvPr id="91" name="Google Shape;91;p9"/>
          <p:cNvSpPr txBox="1">
            <a:spLocks noGrp="1"/>
          </p:cNvSpPr>
          <p:nvPr>
            <p:ph type="sldNum" idx="3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buNone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>
              <a:buNone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>
              <a:buNone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>
              <a:buNone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>
              <a:buNone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>
              <a:buNone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>
              <a:buNone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>
              <a:buNone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  <p:sp>
        <p:nvSpPr>
          <p:cNvPr id="92" name="Google Shape;92;p9"/>
          <p:cNvSpPr/>
          <p:nvPr/>
        </p:nvSpPr>
        <p:spPr>
          <a:xfrm>
            <a:off x="606725" y="757725"/>
            <a:ext cx="1405800" cy="12975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9"/>
          <p:cNvSpPr txBox="1"/>
          <p:nvPr/>
        </p:nvSpPr>
        <p:spPr>
          <a:xfrm>
            <a:off x="737426" y="868176"/>
            <a:ext cx="1202400" cy="11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Espacio para una fotografía</a:t>
            </a:r>
            <a:endParaRPr/>
          </a:p>
        </p:txBody>
      </p:sp>
      <p:sp>
        <p:nvSpPr>
          <p:cNvPr id="94" name="Google Shape;94;p9"/>
          <p:cNvSpPr txBox="1">
            <a:spLocks noGrp="1"/>
          </p:cNvSpPr>
          <p:nvPr>
            <p:ph type="title" idx="4"/>
          </p:nvPr>
        </p:nvSpPr>
        <p:spPr>
          <a:xfrm>
            <a:off x="3601950" y="2525025"/>
            <a:ext cx="1940100" cy="14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 Light"/>
              <a:buNone/>
              <a:defRPr sz="11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 Light"/>
              <a:buNone/>
              <a:defRPr sz="11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 Light"/>
              <a:buNone/>
              <a:defRPr sz="11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 Light"/>
              <a:buNone/>
              <a:defRPr sz="11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 Light"/>
              <a:buNone/>
              <a:defRPr sz="11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 Light"/>
              <a:buNone/>
              <a:defRPr sz="11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 Light"/>
              <a:buNone/>
              <a:defRPr sz="11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 Light"/>
              <a:buNone/>
              <a:defRPr sz="11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 Light"/>
              <a:buNone/>
              <a:defRPr sz="11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95" name="Google Shape;95;p9"/>
          <p:cNvSpPr txBox="1">
            <a:spLocks noGrp="1"/>
          </p:cNvSpPr>
          <p:nvPr>
            <p:ph type="title" idx="5"/>
          </p:nvPr>
        </p:nvSpPr>
        <p:spPr>
          <a:xfrm>
            <a:off x="3601950" y="2055225"/>
            <a:ext cx="1870800" cy="2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Lato"/>
              <a:buNone/>
              <a:defRPr sz="14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96" name="Google Shape;96;p9"/>
          <p:cNvSpPr/>
          <p:nvPr/>
        </p:nvSpPr>
        <p:spPr>
          <a:xfrm>
            <a:off x="3834450" y="757725"/>
            <a:ext cx="1405800" cy="12975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9"/>
          <p:cNvSpPr txBox="1"/>
          <p:nvPr/>
        </p:nvSpPr>
        <p:spPr>
          <a:xfrm>
            <a:off x="3965151" y="868176"/>
            <a:ext cx="1202400" cy="11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Espacio para una fotografía</a:t>
            </a:r>
            <a:endParaRPr/>
          </a:p>
        </p:txBody>
      </p:sp>
      <p:sp>
        <p:nvSpPr>
          <p:cNvPr id="98" name="Google Shape;98;p9"/>
          <p:cNvSpPr txBox="1">
            <a:spLocks noGrp="1"/>
          </p:cNvSpPr>
          <p:nvPr>
            <p:ph type="title" idx="6"/>
          </p:nvPr>
        </p:nvSpPr>
        <p:spPr>
          <a:xfrm>
            <a:off x="6829675" y="2479625"/>
            <a:ext cx="1940100" cy="14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 Light"/>
              <a:buNone/>
              <a:defRPr sz="11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 Light"/>
              <a:buNone/>
              <a:defRPr sz="11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 Light"/>
              <a:buNone/>
              <a:defRPr sz="11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 Light"/>
              <a:buNone/>
              <a:defRPr sz="11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 Light"/>
              <a:buNone/>
              <a:defRPr sz="11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 Light"/>
              <a:buNone/>
              <a:defRPr sz="11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 Light"/>
              <a:buNone/>
              <a:defRPr sz="11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 Light"/>
              <a:buNone/>
              <a:defRPr sz="11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 Light"/>
              <a:buNone/>
              <a:defRPr sz="11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99" name="Google Shape;99;p9"/>
          <p:cNvSpPr txBox="1">
            <a:spLocks noGrp="1"/>
          </p:cNvSpPr>
          <p:nvPr>
            <p:ph type="title" idx="7"/>
          </p:nvPr>
        </p:nvSpPr>
        <p:spPr>
          <a:xfrm>
            <a:off x="6829675" y="2009825"/>
            <a:ext cx="1870800" cy="2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Lato"/>
              <a:buNone/>
              <a:defRPr sz="14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00" name="Google Shape;100;p9"/>
          <p:cNvSpPr/>
          <p:nvPr/>
        </p:nvSpPr>
        <p:spPr>
          <a:xfrm>
            <a:off x="7062175" y="712325"/>
            <a:ext cx="1405800" cy="12975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9"/>
          <p:cNvSpPr txBox="1"/>
          <p:nvPr/>
        </p:nvSpPr>
        <p:spPr>
          <a:xfrm>
            <a:off x="7192876" y="822776"/>
            <a:ext cx="1202400" cy="11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Espacio para una fotografía</a:t>
            </a:r>
            <a:endParaRPr/>
          </a:p>
        </p:txBody>
      </p:sp>
      <p:grpSp>
        <p:nvGrpSpPr>
          <p:cNvPr id="102" name="Google Shape;102;p9"/>
          <p:cNvGrpSpPr/>
          <p:nvPr/>
        </p:nvGrpSpPr>
        <p:grpSpPr>
          <a:xfrm>
            <a:off x="-6778" y="4610006"/>
            <a:ext cx="9144000" cy="552459"/>
            <a:chOff x="-6778" y="4610006"/>
            <a:chExt cx="9144000" cy="552459"/>
          </a:xfrm>
        </p:grpSpPr>
        <p:sp>
          <p:nvSpPr>
            <p:cNvPr id="103" name="Google Shape;103;p9"/>
            <p:cNvSpPr/>
            <p:nvPr/>
          </p:nvSpPr>
          <p:spPr>
            <a:xfrm>
              <a:off x="-6778" y="4619686"/>
              <a:ext cx="9144000" cy="5331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9"/>
            <p:cNvSpPr txBox="1"/>
            <p:nvPr/>
          </p:nvSpPr>
          <p:spPr>
            <a:xfrm>
              <a:off x="5749900" y="4619686"/>
              <a:ext cx="1330800" cy="53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100" b="1">
                  <a:solidFill>
                    <a:schemeClr val="accent1"/>
                  </a:solidFill>
                  <a:highlight>
                    <a:srgbClr val="F3F6F8"/>
                  </a:highlight>
                  <a:latin typeface="Lato"/>
                  <a:ea typeface="Lato"/>
                  <a:cs typeface="Lato"/>
                  <a:sym typeface="Lato"/>
                </a:rPr>
                <a:t>#</a:t>
              </a:r>
              <a:r>
                <a:rPr lang="es" sz="1100" b="1">
                  <a:solidFill>
                    <a:schemeClr val="accent1"/>
                  </a:solidFill>
                  <a:latin typeface="Lato"/>
                  <a:ea typeface="Lato"/>
                  <a:cs typeface="Lato"/>
                  <a:sym typeface="Lato"/>
                </a:rPr>
                <a:t>W4TT #anfitrionasw4tt</a:t>
              </a:r>
              <a:endParaRPr sz="11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05" name="Google Shape;105;p9"/>
            <p:cNvSpPr txBox="1"/>
            <p:nvPr/>
          </p:nvSpPr>
          <p:spPr>
            <a:xfrm>
              <a:off x="900850" y="4610536"/>
              <a:ext cx="2980200" cy="55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100" b="1">
                  <a:solidFill>
                    <a:schemeClr val="accent1"/>
                  </a:solidFill>
                  <a:highlight>
                    <a:srgbClr val="F3F6F8"/>
                  </a:highlight>
                  <a:latin typeface="Lato"/>
                  <a:ea typeface="Lato"/>
                  <a:cs typeface="Lato"/>
                  <a:sym typeface="Lato"/>
                </a:rPr>
                <a:t>Women for Technical Talks W4TT</a:t>
              </a:r>
              <a:endParaRPr sz="1100" b="1">
                <a:solidFill>
                  <a:schemeClr val="accent1"/>
                </a:solidFill>
                <a:highlight>
                  <a:srgbClr val="F3F6F8"/>
                </a:highlight>
                <a:latin typeface="Lato"/>
                <a:ea typeface="Lato"/>
                <a:cs typeface="Lato"/>
                <a:sym typeface="Lato"/>
              </a:endParaRPr>
            </a:p>
          </p:txBody>
        </p:sp>
        <p:pic>
          <p:nvPicPr>
            <p:cNvPr id="107" name="Google Shape;107;p9"/>
            <p:cNvPicPr preferRelativeResize="0"/>
            <p:nvPr/>
          </p:nvPicPr>
          <p:blipFill rotWithShape="1">
            <a:blip r:embed="rId2">
              <a:alphaModFix/>
            </a:blip>
            <a:srcRect l="19005" t="6175" r="22080" b="37530"/>
            <a:stretch/>
          </p:blipFill>
          <p:spPr>
            <a:xfrm>
              <a:off x="262075" y="4610006"/>
              <a:ext cx="538002" cy="55245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" name="Google Shape;34;p4">
            <a:extLst>
              <a:ext uri="{FF2B5EF4-FFF2-40B4-BE49-F238E27FC236}">
                <a16:creationId xmlns:a16="http://schemas.microsoft.com/office/drawing/2014/main" id="{826BA2D7-939C-CF6C-1B1D-E098070F3785}"/>
              </a:ext>
            </a:extLst>
          </p:cNvPr>
          <p:cNvSpPr txBox="1"/>
          <p:nvPr userDrawn="1"/>
        </p:nvSpPr>
        <p:spPr>
          <a:xfrm>
            <a:off x="3979412" y="4600578"/>
            <a:ext cx="2423100" cy="55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100" b="1" i="0" u="none" strike="noStrike" cap="none" dirty="0">
                <a:solidFill>
                  <a:schemeClr val="accent1"/>
                </a:solidFill>
                <a:highlight>
                  <a:srgbClr val="F3F6F8"/>
                </a:highlight>
                <a:latin typeface="Lato"/>
                <a:ea typeface="Lato"/>
                <a:cs typeface="Lato"/>
                <a:sym typeface="La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W4TT LinkedIn</a:t>
            </a:r>
            <a:endParaRPr sz="1100" b="1" i="0" u="none" strike="noStrike" cap="none" dirty="0">
              <a:solidFill>
                <a:schemeClr val="accent1"/>
              </a:solidFill>
              <a:highlight>
                <a:srgbClr val="F3F6F8"/>
              </a:highlight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" name="Imagen 2" descr="Interfaz de usuario gráfica, Texto, Aplicación, Chat o mensaje de texto&#10;&#10;Descripción generada automáticamente">
            <a:extLst>
              <a:ext uri="{FF2B5EF4-FFF2-40B4-BE49-F238E27FC236}">
                <a16:creationId xmlns:a16="http://schemas.microsoft.com/office/drawing/2014/main" id="{858A325E-2F5F-BE88-2458-9911F4D1F95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353782" y="3618300"/>
            <a:ext cx="1778736" cy="1505809"/>
          </a:xfrm>
          <a:prstGeom prst="rect">
            <a:avLst/>
          </a:prstGeom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27">
          <p15:clr>
            <a:srgbClr val="FA7B17"/>
          </p15:clr>
        </p15:guide>
        <p15:guide id="2" orient="horz" pos="454">
          <p15:clr>
            <a:srgbClr val="FA7B17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columns + photo">
  <p:cSld name="TITLE_AND_TWO_COLUMNS_2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  <p:sp>
        <p:nvSpPr>
          <p:cNvPr id="111" name="Google Shape;111;p10"/>
          <p:cNvSpPr txBox="1">
            <a:spLocks noGrp="1"/>
          </p:cNvSpPr>
          <p:nvPr>
            <p:ph type="sldNum" idx="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buNone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>
              <a:buNone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>
              <a:buNone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>
              <a:buNone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>
              <a:buNone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>
              <a:buNone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>
              <a:buNone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>
              <a:buNone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  <p:sp>
        <p:nvSpPr>
          <p:cNvPr id="112" name="Google Shape;112;p10"/>
          <p:cNvSpPr txBox="1">
            <a:spLocks noGrp="1"/>
          </p:cNvSpPr>
          <p:nvPr>
            <p:ph type="title"/>
          </p:nvPr>
        </p:nvSpPr>
        <p:spPr>
          <a:xfrm>
            <a:off x="680525" y="3013035"/>
            <a:ext cx="3528600" cy="14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 Light"/>
              <a:buNone/>
              <a:defRPr sz="11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 Light"/>
              <a:buNone/>
              <a:defRPr sz="11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 Light"/>
              <a:buNone/>
              <a:defRPr sz="11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 Light"/>
              <a:buNone/>
              <a:defRPr sz="11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 Light"/>
              <a:buNone/>
              <a:defRPr sz="11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 Light"/>
              <a:buNone/>
              <a:defRPr sz="11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 Light"/>
              <a:buNone/>
              <a:defRPr sz="11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 Light"/>
              <a:buNone/>
              <a:defRPr sz="11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 Light"/>
              <a:buNone/>
              <a:defRPr sz="11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113" name="Google Shape;113;p10"/>
          <p:cNvSpPr txBox="1">
            <a:spLocks noGrp="1"/>
          </p:cNvSpPr>
          <p:nvPr>
            <p:ph type="title" idx="3"/>
          </p:nvPr>
        </p:nvSpPr>
        <p:spPr>
          <a:xfrm>
            <a:off x="680525" y="2543235"/>
            <a:ext cx="3402300" cy="2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Lato"/>
              <a:buNone/>
              <a:defRPr sz="14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14" name="Google Shape;114;p10"/>
          <p:cNvSpPr/>
          <p:nvPr/>
        </p:nvSpPr>
        <p:spPr>
          <a:xfrm>
            <a:off x="1474700" y="726346"/>
            <a:ext cx="1870800" cy="17268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10"/>
          <p:cNvSpPr txBox="1"/>
          <p:nvPr/>
        </p:nvSpPr>
        <p:spPr>
          <a:xfrm>
            <a:off x="1648634" y="873332"/>
            <a:ext cx="1600200" cy="14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Espacio para una fotografía</a:t>
            </a:r>
            <a:endParaRPr/>
          </a:p>
        </p:txBody>
      </p:sp>
      <p:sp>
        <p:nvSpPr>
          <p:cNvPr id="116" name="Google Shape;116;p10"/>
          <p:cNvSpPr txBox="1">
            <a:spLocks noGrp="1"/>
          </p:cNvSpPr>
          <p:nvPr>
            <p:ph type="title" idx="4"/>
          </p:nvPr>
        </p:nvSpPr>
        <p:spPr>
          <a:xfrm>
            <a:off x="4983475" y="3010100"/>
            <a:ext cx="3528600" cy="14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 Light"/>
              <a:buNone/>
              <a:defRPr sz="11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 Light"/>
              <a:buNone/>
              <a:defRPr sz="11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 Light"/>
              <a:buNone/>
              <a:defRPr sz="11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 Light"/>
              <a:buNone/>
              <a:defRPr sz="11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 Light"/>
              <a:buNone/>
              <a:defRPr sz="11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 Light"/>
              <a:buNone/>
              <a:defRPr sz="11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 Light"/>
              <a:buNone/>
              <a:defRPr sz="11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 Light"/>
              <a:buNone/>
              <a:defRPr sz="11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 Light"/>
              <a:buNone/>
              <a:defRPr sz="11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117" name="Google Shape;117;p10"/>
          <p:cNvSpPr txBox="1">
            <a:spLocks noGrp="1"/>
          </p:cNvSpPr>
          <p:nvPr>
            <p:ph type="title" idx="5"/>
          </p:nvPr>
        </p:nvSpPr>
        <p:spPr>
          <a:xfrm>
            <a:off x="4983475" y="2540300"/>
            <a:ext cx="3402300" cy="2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Lato"/>
              <a:buNone/>
              <a:defRPr sz="14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18" name="Google Shape;118;p10"/>
          <p:cNvSpPr/>
          <p:nvPr/>
        </p:nvSpPr>
        <p:spPr>
          <a:xfrm>
            <a:off x="5777650" y="723411"/>
            <a:ext cx="1870800" cy="17268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10"/>
          <p:cNvSpPr txBox="1"/>
          <p:nvPr/>
        </p:nvSpPr>
        <p:spPr>
          <a:xfrm>
            <a:off x="5951584" y="870398"/>
            <a:ext cx="1600200" cy="14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Espacio para una fotografía</a:t>
            </a:r>
            <a:endParaRPr/>
          </a:p>
        </p:txBody>
      </p:sp>
      <p:grpSp>
        <p:nvGrpSpPr>
          <p:cNvPr id="120" name="Google Shape;120;p10"/>
          <p:cNvGrpSpPr/>
          <p:nvPr/>
        </p:nvGrpSpPr>
        <p:grpSpPr>
          <a:xfrm>
            <a:off x="-6778" y="4610006"/>
            <a:ext cx="9144000" cy="552459"/>
            <a:chOff x="-6778" y="4610006"/>
            <a:chExt cx="9144000" cy="552459"/>
          </a:xfrm>
        </p:grpSpPr>
        <p:sp>
          <p:nvSpPr>
            <p:cNvPr id="121" name="Google Shape;121;p10"/>
            <p:cNvSpPr/>
            <p:nvPr/>
          </p:nvSpPr>
          <p:spPr>
            <a:xfrm>
              <a:off x="-6778" y="4619686"/>
              <a:ext cx="9144000" cy="5331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0"/>
            <p:cNvSpPr txBox="1"/>
            <p:nvPr/>
          </p:nvSpPr>
          <p:spPr>
            <a:xfrm>
              <a:off x="5749900" y="4619686"/>
              <a:ext cx="1330800" cy="53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100" b="1">
                  <a:solidFill>
                    <a:schemeClr val="accent1"/>
                  </a:solidFill>
                  <a:highlight>
                    <a:srgbClr val="F3F6F8"/>
                  </a:highlight>
                  <a:latin typeface="Lato"/>
                  <a:ea typeface="Lato"/>
                  <a:cs typeface="Lato"/>
                  <a:sym typeface="Lato"/>
                </a:rPr>
                <a:t>#</a:t>
              </a:r>
              <a:r>
                <a:rPr lang="es" sz="1100" b="1">
                  <a:solidFill>
                    <a:schemeClr val="accent1"/>
                  </a:solidFill>
                  <a:latin typeface="Lato"/>
                  <a:ea typeface="Lato"/>
                  <a:cs typeface="Lato"/>
                  <a:sym typeface="Lato"/>
                </a:rPr>
                <a:t>W4TT #anfitrionasw4tt</a:t>
              </a:r>
              <a:endParaRPr sz="11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23" name="Google Shape;123;p10"/>
            <p:cNvSpPr txBox="1"/>
            <p:nvPr/>
          </p:nvSpPr>
          <p:spPr>
            <a:xfrm>
              <a:off x="900850" y="4610536"/>
              <a:ext cx="2980200" cy="55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100" b="1">
                  <a:solidFill>
                    <a:schemeClr val="accent1"/>
                  </a:solidFill>
                  <a:highlight>
                    <a:srgbClr val="F3F6F8"/>
                  </a:highlight>
                  <a:latin typeface="Lato"/>
                  <a:ea typeface="Lato"/>
                  <a:cs typeface="Lato"/>
                  <a:sym typeface="Lato"/>
                </a:rPr>
                <a:t>Women for Technical Talks W4TT</a:t>
              </a:r>
              <a:endParaRPr sz="1100" b="1">
                <a:solidFill>
                  <a:schemeClr val="accent1"/>
                </a:solidFill>
                <a:highlight>
                  <a:srgbClr val="F3F6F8"/>
                </a:highlight>
                <a:latin typeface="Lato"/>
                <a:ea typeface="Lato"/>
                <a:cs typeface="Lato"/>
                <a:sym typeface="Lato"/>
              </a:endParaRPr>
            </a:p>
          </p:txBody>
        </p:sp>
        <p:pic>
          <p:nvPicPr>
            <p:cNvPr id="125" name="Google Shape;125;p10"/>
            <p:cNvPicPr preferRelativeResize="0"/>
            <p:nvPr/>
          </p:nvPicPr>
          <p:blipFill rotWithShape="1">
            <a:blip r:embed="rId2">
              <a:alphaModFix/>
            </a:blip>
            <a:srcRect l="19005" t="6175" r="22080" b="37530"/>
            <a:stretch/>
          </p:blipFill>
          <p:spPr>
            <a:xfrm>
              <a:off x="262075" y="4610006"/>
              <a:ext cx="538002" cy="55245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" name="Google Shape;34;p4">
            <a:extLst>
              <a:ext uri="{FF2B5EF4-FFF2-40B4-BE49-F238E27FC236}">
                <a16:creationId xmlns:a16="http://schemas.microsoft.com/office/drawing/2014/main" id="{73D34B12-2AE1-A051-400A-D0C2E5C7FB1F}"/>
              </a:ext>
            </a:extLst>
          </p:cNvPr>
          <p:cNvSpPr txBox="1"/>
          <p:nvPr userDrawn="1"/>
        </p:nvSpPr>
        <p:spPr>
          <a:xfrm>
            <a:off x="3979412" y="4600578"/>
            <a:ext cx="2423100" cy="55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100" b="1" i="0" u="none" strike="noStrike" cap="none" dirty="0">
                <a:solidFill>
                  <a:schemeClr val="accent1"/>
                </a:solidFill>
                <a:highlight>
                  <a:srgbClr val="F3F6F8"/>
                </a:highlight>
                <a:latin typeface="Lato"/>
                <a:ea typeface="Lato"/>
                <a:cs typeface="Lato"/>
                <a:sym typeface="La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W4TT LinkedIn</a:t>
            </a:r>
            <a:endParaRPr sz="1100" b="1" i="0" u="none" strike="noStrike" cap="none" dirty="0">
              <a:solidFill>
                <a:schemeClr val="accent1"/>
              </a:solidFill>
              <a:highlight>
                <a:srgbClr val="F3F6F8"/>
              </a:highlight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" name="Imagen 3" descr="Interfaz de usuario gráfica, Texto, Aplicación, Chat o mensaje de texto&#10;&#10;Descripción generada automáticamente">
            <a:extLst>
              <a:ext uri="{FF2B5EF4-FFF2-40B4-BE49-F238E27FC236}">
                <a16:creationId xmlns:a16="http://schemas.microsoft.com/office/drawing/2014/main" id="{D465C312-F86F-85DA-777B-28B7E25F87B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347004" y="3634930"/>
            <a:ext cx="1790218" cy="1515528"/>
          </a:xfrm>
          <a:prstGeom prst="rect">
            <a:avLst/>
          </a:prstGeom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27">
          <p15:clr>
            <a:srgbClr val="FA7B17"/>
          </p15:clr>
        </p15:guide>
        <p15:guide id="2" pos="2835">
          <p15:clr>
            <a:srgbClr val="FA7B17"/>
          </p15:clr>
        </p15:guide>
        <p15:guide id="3" pos="235">
          <p15:clr>
            <a:srgbClr val="FA7B17"/>
          </p15:clr>
        </p15:guide>
        <p15:guide id="4" orient="horz" pos="121">
          <p15:clr>
            <a:srgbClr val="FA7B17"/>
          </p15:clr>
        </p15:guide>
        <p15:guide id="5" orient="horz" pos="456">
          <p15:clr>
            <a:srgbClr val="FA7B17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columns 1">
  <p:cSld name="TITLE_ONLY_1_1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  <p:cxnSp>
        <p:nvCxnSpPr>
          <p:cNvPr id="188" name="Google Shape;188;p14"/>
          <p:cNvCxnSpPr/>
          <p:nvPr/>
        </p:nvCxnSpPr>
        <p:spPr>
          <a:xfrm>
            <a:off x="4492600" y="1648250"/>
            <a:ext cx="0" cy="35169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9" name="Google Shape;189;p14"/>
          <p:cNvSpPr txBox="1">
            <a:spLocks noGrp="1"/>
          </p:cNvSpPr>
          <p:nvPr>
            <p:ph type="sldNum" idx="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buNone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>
              <a:buNone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>
              <a:buNone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>
              <a:buNone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>
              <a:buNone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>
              <a:buNone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>
              <a:buNone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>
              <a:buNone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  <p:sp>
        <p:nvSpPr>
          <p:cNvPr id="190" name="Google Shape;190;p14"/>
          <p:cNvSpPr txBox="1">
            <a:spLocks noGrp="1"/>
          </p:cNvSpPr>
          <p:nvPr>
            <p:ph type="sldNum" idx="3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  <p:sp>
        <p:nvSpPr>
          <p:cNvPr id="191" name="Google Shape;191;p14"/>
          <p:cNvSpPr txBox="1">
            <a:spLocks noGrp="1"/>
          </p:cNvSpPr>
          <p:nvPr>
            <p:ph type="sldNum" idx="4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buNone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>
              <a:buNone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>
              <a:buNone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>
              <a:buNone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>
              <a:buNone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>
              <a:buNone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>
              <a:buNone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>
              <a:buNone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  <p:sp>
        <p:nvSpPr>
          <p:cNvPr id="192" name="Google Shape;192;p14"/>
          <p:cNvSpPr/>
          <p:nvPr/>
        </p:nvSpPr>
        <p:spPr>
          <a:xfrm>
            <a:off x="11500" y="4618878"/>
            <a:ext cx="9144000" cy="5331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14"/>
          <p:cNvSpPr txBox="1"/>
          <p:nvPr/>
        </p:nvSpPr>
        <p:spPr>
          <a:xfrm>
            <a:off x="900850" y="4618878"/>
            <a:ext cx="2980200" cy="55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b="1">
                <a:solidFill>
                  <a:schemeClr val="accent1"/>
                </a:solidFill>
                <a:highlight>
                  <a:srgbClr val="F3F6F8"/>
                </a:highlight>
                <a:latin typeface="Lato"/>
                <a:ea typeface="Lato"/>
                <a:cs typeface="Lato"/>
                <a:sym typeface="Lato"/>
              </a:rPr>
              <a:t>Women for Technical Talks W4TT</a:t>
            </a:r>
            <a:endParaRPr sz="1100" b="1">
              <a:solidFill>
                <a:schemeClr val="accent1"/>
              </a:solidFill>
              <a:highlight>
                <a:srgbClr val="F3F6F8"/>
              </a:highlight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4" name="Google Shape;194;p14"/>
          <p:cNvSpPr txBox="1">
            <a:spLocks noGrp="1"/>
          </p:cNvSpPr>
          <p:nvPr>
            <p:ph type="title"/>
          </p:nvPr>
        </p:nvSpPr>
        <p:spPr>
          <a:xfrm>
            <a:off x="378175" y="1463225"/>
            <a:ext cx="3431100" cy="27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 Light"/>
              <a:buNone/>
              <a:defRPr sz="11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 Light"/>
              <a:buNone/>
              <a:defRPr sz="11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 Light"/>
              <a:buNone/>
              <a:defRPr sz="11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 Light"/>
              <a:buNone/>
              <a:defRPr sz="11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 Light"/>
              <a:buNone/>
              <a:defRPr sz="11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 Light"/>
              <a:buNone/>
              <a:defRPr sz="11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 Light"/>
              <a:buNone/>
              <a:defRPr sz="11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 Light"/>
              <a:buNone/>
              <a:defRPr sz="11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 Light"/>
              <a:buNone/>
              <a:defRPr sz="11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195" name="Google Shape;195;p14"/>
          <p:cNvSpPr txBox="1">
            <a:spLocks noGrp="1"/>
          </p:cNvSpPr>
          <p:nvPr>
            <p:ph type="title" idx="5"/>
          </p:nvPr>
        </p:nvSpPr>
        <p:spPr>
          <a:xfrm>
            <a:off x="918875" y="691200"/>
            <a:ext cx="2962200" cy="50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Lato"/>
              <a:buNone/>
              <a:defRPr sz="14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96" name="Google Shape;196;p14"/>
          <p:cNvSpPr/>
          <p:nvPr/>
        </p:nvSpPr>
        <p:spPr>
          <a:xfrm>
            <a:off x="370175" y="691200"/>
            <a:ext cx="548700" cy="5070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14"/>
          <p:cNvSpPr txBox="1"/>
          <p:nvPr/>
        </p:nvSpPr>
        <p:spPr>
          <a:xfrm>
            <a:off x="370175" y="69120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Icon</a:t>
            </a:r>
            <a:endParaRPr/>
          </a:p>
        </p:txBody>
      </p:sp>
      <p:sp>
        <p:nvSpPr>
          <p:cNvPr id="198" name="Google Shape;198;p14"/>
          <p:cNvSpPr txBox="1">
            <a:spLocks noGrp="1"/>
          </p:cNvSpPr>
          <p:nvPr>
            <p:ph type="title" idx="6"/>
          </p:nvPr>
        </p:nvSpPr>
        <p:spPr>
          <a:xfrm>
            <a:off x="4729200" y="1500342"/>
            <a:ext cx="3431100" cy="27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 Light"/>
              <a:buNone/>
              <a:defRPr sz="11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 Light"/>
              <a:buNone/>
              <a:defRPr sz="11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 Light"/>
              <a:buNone/>
              <a:defRPr sz="11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 Light"/>
              <a:buNone/>
              <a:defRPr sz="11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 Light"/>
              <a:buNone/>
              <a:defRPr sz="11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 Light"/>
              <a:buNone/>
              <a:defRPr sz="11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 Light"/>
              <a:buNone/>
              <a:defRPr sz="11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 Light"/>
              <a:buNone/>
              <a:defRPr sz="11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 Light"/>
              <a:buNone/>
              <a:defRPr sz="11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199" name="Google Shape;199;p14"/>
          <p:cNvSpPr txBox="1">
            <a:spLocks noGrp="1"/>
          </p:cNvSpPr>
          <p:nvPr>
            <p:ph type="title" idx="7"/>
          </p:nvPr>
        </p:nvSpPr>
        <p:spPr>
          <a:xfrm>
            <a:off x="5269900" y="720000"/>
            <a:ext cx="2962200" cy="50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Lato"/>
              <a:buNone/>
              <a:defRPr sz="14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00" name="Google Shape;200;p14"/>
          <p:cNvSpPr/>
          <p:nvPr/>
        </p:nvSpPr>
        <p:spPr>
          <a:xfrm>
            <a:off x="4721200" y="720000"/>
            <a:ext cx="548700" cy="5070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14"/>
          <p:cNvSpPr txBox="1"/>
          <p:nvPr/>
        </p:nvSpPr>
        <p:spPr>
          <a:xfrm>
            <a:off x="4721200" y="72000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Icon</a:t>
            </a:r>
            <a:endParaRPr/>
          </a:p>
        </p:txBody>
      </p:sp>
      <p:sp>
        <p:nvSpPr>
          <p:cNvPr id="202" name="Google Shape;202;p14"/>
          <p:cNvSpPr txBox="1"/>
          <p:nvPr/>
        </p:nvSpPr>
        <p:spPr>
          <a:xfrm>
            <a:off x="3326800" y="4579025"/>
            <a:ext cx="2423100" cy="55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b="1">
                <a:solidFill>
                  <a:schemeClr val="accent1"/>
                </a:solidFill>
                <a:highlight>
                  <a:srgbClr val="F3F6F8"/>
                </a:highlight>
                <a:latin typeface="Lato"/>
                <a:ea typeface="Lato"/>
                <a:cs typeface="Lato"/>
                <a:sym typeface="Lato"/>
              </a:rPr>
              <a:t> https://women4tt.blogspot.com</a:t>
            </a:r>
            <a:endParaRPr sz="1100" b="1">
              <a:solidFill>
                <a:schemeClr val="accent1"/>
              </a:solidFill>
              <a:highlight>
                <a:srgbClr val="F3F6F8"/>
              </a:highlight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03" name="Google Shape;203;p14"/>
          <p:cNvPicPr preferRelativeResize="0"/>
          <p:nvPr/>
        </p:nvPicPr>
        <p:blipFill rotWithShape="1">
          <a:blip r:embed="rId2">
            <a:alphaModFix/>
          </a:blip>
          <a:srcRect l="19005" t="6175" r="22080" b="37530"/>
          <a:stretch/>
        </p:blipFill>
        <p:spPr>
          <a:xfrm>
            <a:off x="262075" y="4609192"/>
            <a:ext cx="538002" cy="552459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14"/>
          <p:cNvSpPr txBox="1"/>
          <p:nvPr/>
        </p:nvSpPr>
        <p:spPr>
          <a:xfrm>
            <a:off x="7813050" y="4619528"/>
            <a:ext cx="1330800" cy="5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b="1">
                <a:solidFill>
                  <a:schemeClr val="accent1"/>
                </a:solidFill>
                <a:highlight>
                  <a:srgbClr val="F3F6F8"/>
                </a:highlight>
                <a:latin typeface="Lato"/>
                <a:ea typeface="Lato"/>
                <a:cs typeface="Lato"/>
                <a:sym typeface="Lato"/>
              </a:rPr>
              <a:t>#</a:t>
            </a:r>
            <a:r>
              <a:rPr lang="es" sz="11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W4TT #anfitrionasw4tt</a:t>
            </a:r>
            <a:endParaRPr sz="1100" b="1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20" name="Google Shape;142;p11">
            <a:extLst>
              <a:ext uri="{FF2B5EF4-FFF2-40B4-BE49-F238E27FC236}">
                <a16:creationId xmlns:a16="http://schemas.microsoft.com/office/drawing/2014/main" id="{E648EF58-9A6D-4581-A9F8-3FCB2CA262F7}"/>
              </a:ext>
            </a:extLst>
          </p:cNvPr>
          <p:cNvGrpSpPr/>
          <p:nvPr userDrawn="1"/>
        </p:nvGrpSpPr>
        <p:grpSpPr>
          <a:xfrm>
            <a:off x="-6778" y="4610006"/>
            <a:ext cx="9144000" cy="552459"/>
            <a:chOff x="-6778" y="4610006"/>
            <a:chExt cx="9144000" cy="552459"/>
          </a:xfrm>
        </p:grpSpPr>
        <p:sp>
          <p:nvSpPr>
            <p:cNvPr id="21" name="Google Shape;143;p11">
              <a:extLst>
                <a:ext uri="{FF2B5EF4-FFF2-40B4-BE49-F238E27FC236}">
                  <a16:creationId xmlns:a16="http://schemas.microsoft.com/office/drawing/2014/main" id="{080E082D-E399-4909-9195-A7D8D3BA9510}"/>
                </a:ext>
              </a:extLst>
            </p:cNvPr>
            <p:cNvSpPr/>
            <p:nvPr/>
          </p:nvSpPr>
          <p:spPr>
            <a:xfrm>
              <a:off x="-6778" y="4619686"/>
              <a:ext cx="9144000" cy="5331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44;p11">
              <a:extLst>
                <a:ext uri="{FF2B5EF4-FFF2-40B4-BE49-F238E27FC236}">
                  <a16:creationId xmlns:a16="http://schemas.microsoft.com/office/drawing/2014/main" id="{43B1C057-2B17-444E-81A5-70CCDC4BC8CF}"/>
                </a:ext>
              </a:extLst>
            </p:cNvPr>
            <p:cNvSpPr txBox="1"/>
            <p:nvPr/>
          </p:nvSpPr>
          <p:spPr>
            <a:xfrm>
              <a:off x="5749900" y="4619686"/>
              <a:ext cx="1330800" cy="53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100" b="1" dirty="0">
                  <a:solidFill>
                    <a:schemeClr val="accent1"/>
                  </a:solidFill>
                  <a:highlight>
                    <a:srgbClr val="F3F6F8"/>
                  </a:highlight>
                  <a:latin typeface="Lato"/>
                  <a:ea typeface="Lato"/>
                  <a:cs typeface="Lato"/>
                  <a:sym typeface="Lato"/>
                </a:rPr>
                <a:t>#</a:t>
              </a:r>
              <a:r>
                <a:rPr lang="es" sz="1100" b="1" dirty="0">
                  <a:solidFill>
                    <a:schemeClr val="accent1"/>
                  </a:solidFill>
                  <a:latin typeface="Lato"/>
                  <a:ea typeface="Lato"/>
                  <a:cs typeface="Lato"/>
                  <a:sym typeface="Lato"/>
                </a:rPr>
                <a:t>W4TT #anfitrionasw4tt</a:t>
              </a:r>
              <a:endParaRPr sz="1100" b="1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3" name="Google Shape;145;p11">
              <a:extLst>
                <a:ext uri="{FF2B5EF4-FFF2-40B4-BE49-F238E27FC236}">
                  <a16:creationId xmlns:a16="http://schemas.microsoft.com/office/drawing/2014/main" id="{37BDE175-624E-4866-841C-16F786076C55}"/>
                </a:ext>
              </a:extLst>
            </p:cNvPr>
            <p:cNvSpPr txBox="1"/>
            <p:nvPr/>
          </p:nvSpPr>
          <p:spPr>
            <a:xfrm>
              <a:off x="900850" y="4610536"/>
              <a:ext cx="2980200" cy="55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100" b="1" dirty="0">
                  <a:solidFill>
                    <a:schemeClr val="accent1"/>
                  </a:solidFill>
                  <a:highlight>
                    <a:srgbClr val="F3F6F8"/>
                  </a:highlight>
                  <a:latin typeface="Lato"/>
                  <a:ea typeface="Lato"/>
                  <a:cs typeface="Lato"/>
                  <a:sym typeface="Lato"/>
                </a:rPr>
                <a:t>Women for Technical Talks W4TT</a:t>
              </a:r>
              <a:endParaRPr sz="1100" b="1" dirty="0">
                <a:solidFill>
                  <a:schemeClr val="accent1"/>
                </a:solidFill>
                <a:highlight>
                  <a:srgbClr val="F3F6F8"/>
                </a:highlight>
                <a:latin typeface="Lato"/>
                <a:ea typeface="Lato"/>
                <a:cs typeface="Lato"/>
                <a:sym typeface="Lato"/>
              </a:endParaRPr>
            </a:p>
          </p:txBody>
        </p:sp>
        <p:pic>
          <p:nvPicPr>
            <p:cNvPr id="25" name="Google Shape;147;p11">
              <a:extLst>
                <a:ext uri="{FF2B5EF4-FFF2-40B4-BE49-F238E27FC236}">
                  <a16:creationId xmlns:a16="http://schemas.microsoft.com/office/drawing/2014/main" id="{45CEFC76-8E33-4D3B-938E-2BF3C1E5329A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 l="19005" t="6175" r="22080" b="37530"/>
            <a:stretch/>
          </p:blipFill>
          <p:spPr>
            <a:xfrm>
              <a:off x="262075" y="4610006"/>
              <a:ext cx="538002" cy="55245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" name="Google Shape;34;p4">
            <a:extLst>
              <a:ext uri="{FF2B5EF4-FFF2-40B4-BE49-F238E27FC236}">
                <a16:creationId xmlns:a16="http://schemas.microsoft.com/office/drawing/2014/main" id="{CF7F2846-3059-AAFB-35B6-76359EFFBC11}"/>
              </a:ext>
            </a:extLst>
          </p:cNvPr>
          <p:cNvSpPr txBox="1"/>
          <p:nvPr userDrawn="1"/>
        </p:nvSpPr>
        <p:spPr>
          <a:xfrm>
            <a:off x="3979412" y="4600578"/>
            <a:ext cx="2423100" cy="55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100" b="1" i="0" u="none" strike="noStrike" cap="none" dirty="0">
                <a:solidFill>
                  <a:schemeClr val="accent1"/>
                </a:solidFill>
                <a:highlight>
                  <a:srgbClr val="F3F6F8"/>
                </a:highlight>
                <a:latin typeface="Lato"/>
                <a:ea typeface="Lato"/>
                <a:cs typeface="Lato"/>
                <a:sym typeface="La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W4TT LinkedIn</a:t>
            </a:r>
            <a:endParaRPr sz="1100" b="1" i="0" u="none" strike="noStrike" cap="none" dirty="0">
              <a:solidFill>
                <a:schemeClr val="accent1"/>
              </a:solidFill>
              <a:highlight>
                <a:srgbClr val="F3F6F8"/>
              </a:highlight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" name="Imagen 3" descr="Interfaz de usuario gráfica, Texto, Aplicación, Chat o mensaje de texto&#10;&#10;Descripción generada automáticamente">
            <a:extLst>
              <a:ext uri="{FF2B5EF4-FFF2-40B4-BE49-F238E27FC236}">
                <a16:creationId xmlns:a16="http://schemas.microsoft.com/office/drawing/2014/main" id="{0306EAE7-FC31-CC20-4404-A9A05F9AF19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347004" y="3634930"/>
            <a:ext cx="1790218" cy="1515528"/>
          </a:xfrm>
          <a:prstGeom prst="rect">
            <a:avLst/>
          </a:prstGeom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27">
          <p15:clr>
            <a:srgbClr val="FA7B17"/>
          </p15:clr>
        </p15:guide>
        <p15:guide id="2" pos="323">
          <p15:clr>
            <a:srgbClr val="FA7B17"/>
          </p15:clr>
        </p15:guide>
        <p15:guide id="3" pos="2835">
          <p15:clr>
            <a:srgbClr val="FA7B17"/>
          </p15:clr>
        </p15:guide>
        <p15:guide id="4" pos="2974">
          <p15:clr>
            <a:srgbClr val="FA7B17"/>
          </p15:clr>
        </p15:guide>
        <p15:guide id="5" orient="horz" pos="454">
          <p15:clr>
            <a:srgbClr val="FA7B17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pty">
  <p:cSld name="CUSTOM_1"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2;p4">
            <a:extLst>
              <a:ext uri="{FF2B5EF4-FFF2-40B4-BE49-F238E27FC236}">
                <a16:creationId xmlns:a16="http://schemas.microsoft.com/office/drawing/2014/main" id="{32DFFBF5-64A3-4880-8AED-BD95C7E0CC71}"/>
              </a:ext>
            </a:extLst>
          </p:cNvPr>
          <p:cNvSpPr txBox="1"/>
          <p:nvPr userDrawn="1"/>
        </p:nvSpPr>
        <p:spPr>
          <a:xfrm>
            <a:off x="7813200" y="4622154"/>
            <a:ext cx="1330800" cy="5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b="1" dirty="0">
                <a:solidFill>
                  <a:schemeClr val="accent1"/>
                </a:solidFill>
                <a:highlight>
                  <a:srgbClr val="F3F6F8"/>
                </a:highlight>
                <a:latin typeface="Lato"/>
                <a:ea typeface="Lato"/>
                <a:cs typeface="Lato"/>
                <a:sym typeface="Lato"/>
              </a:rPr>
              <a:t>#</a:t>
            </a:r>
            <a:r>
              <a:rPr lang="es" sz="1100" b="1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W4TT #anfitrionasw4tt</a:t>
            </a:r>
            <a:endParaRPr sz="1100" b="1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" name="Google Shape;33;p4">
            <a:extLst>
              <a:ext uri="{FF2B5EF4-FFF2-40B4-BE49-F238E27FC236}">
                <a16:creationId xmlns:a16="http://schemas.microsoft.com/office/drawing/2014/main" id="{39747D98-AB4E-475F-9993-C00F2AE1D1EA}"/>
              </a:ext>
            </a:extLst>
          </p:cNvPr>
          <p:cNvSpPr txBox="1"/>
          <p:nvPr userDrawn="1"/>
        </p:nvSpPr>
        <p:spPr>
          <a:xfrm>
            <a:off x="907628" y="4613005"/>
            <a:ext cx="2980200" cy="55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b="1">
                <a:solidFill>
                  <a:schemeClr val="accent1"/>
                </a:solidFill>
                <a:highlight>
                  <a:srgbClr val="F3F6F8"/>
                </a:highlight>
                <a:latin typeface="Lato"/>
                <a:ea typeface="Lato"/>
                <a:cs typeface="Lato"/>
                <a:sym typeface="Lato"/>
              </a:rPr>
              <a:t>Women for Technical Talks W4TT</a:t>
            </a:r>
            <a:endParaRPr sz="1100" b="1">
              <a:solidFill>
                <a:schemeClr val="accent1"/>
              </a:solidFill>
              <a:highlight>
                <a:srgbClr val="F3F6F8"/>
              </a:highlight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" name="Google Shape;34;p4">
            <a:extLst>
              <a:ext uri="{FF2B5EF4-FFF2-40B4-BE49-F238E27FC236}">
                <a16:creationId xmlns:a16="http://schemas.microsoft.com/office/drawing/2014/main" id="{08890A54-2C55-4082-AA42-0F21717F03F1}"/>
              </a:ext>
            </a:extLst>
          </p:cNvPr>
          <p:cNvSpPr txBox="1"/>
          <p:nvPr userDrawn="1"/>
        </p:nvSpPr>
        <p:spPr>
          <a:xfrm>
            <a:off x="4044624" y="4622872"/>
            <a:ext cx="2423100" cy="55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b="1" dirty="0">
                <a:solidFill>
                  <a:schemeClr val="accent1"/>
                </a:solidFill>
                <a:highlight>
                  <a:srgbClr val="F3F6F8"/>
                </a:highlight>
                <a:latin typeface="Lato"/>
                <a:ea typeface="Lato"/>
                <a:cs typeface="Lato"/>
                <a:sym typeface="Lato"/>
              </a:rPr>
              <a:t> https://women4tt.blogspot.com</a:t>
            </a:r>
            <a:endParaRPr sz="1100" b="1" dirty="0">
              <a:solidFill>
                <a:schemeClr val="accent1"/>
              </a:solidFill>
              <a:highlight>
                <a:srgbClr val="F3F6F8"/>
              </a:highlight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" name="Google Shape;35;p4">
            <a:extLst>
              <a:ext uri="{FF2B5EF4-FFF2-40B4-BE49-F238E27FC236}">
                <a16:creationId xmlns:a16="http://schemas.microsoft.com/office/drawing/2014/main" id="{4048D954-CF7C-46AC-899E-48C9F72C5FD1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l="19005" t="6175" r="22080" b="37530"/>
          <a:stretch/>
        </p:blipFill>
        <p:spPr>
          <a:xfrm>
            <a:off x="268853" y="4612475"/>
            <a:ext cx="538002" cy="55245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" name="Google Shape;30;p4">
            <a:extLst>
              <a:ext uri="{FF2B5EF4-FFF2-40B4-BE49-F238E27FC236}">
                <a16:creationId xmlns:a16="http://schemas.microsoft.com/office/drawing/2014/main" id="{F4C70342-CDB0-4AE8-8EEB-9A72DD562A84}"/>
              </a:ext>
            </a:extLst>
          </p:cNvPr>
          <p:cNvGrpSpPr/>
          <p:nvPr userDrawn="1"/>
        </p:nvGrpSpPr>
        <p:grpSpPr>
          <a:xfrm>
            <a:off x="0" y="4612475"/>
            <a:ext cx="9144000" cy="561797"/>
            <a:chOff x="-6778" y="4610006"/>
            <a:chExt cx="9144000" cy="561797"/>
          </a:xfrm>
        </p:grpSpPr>
        <p:sp>
          <p:nvSpPr>
            <p:cNvPr id="7" name="Google Shape;31;p4">
              <a:extLst>
                <a:ext uri="{FF2B5EF4-FFF2-40B4-BE49-F238E27FC236}">
                  <a16:creationId xmlns:a16="http://schemas.microsoft.com/office/drawing/2014/main" id="{F375EF22-AB6E-446A-9657-3A55E0343172}"/>
                </a:ext>
              </a:extLst>
            </p:cNvPr>
            <p:cNvSpPr/>
            <p:nvPr/>
          </p:nvSpPr>
          <p:spPr>
            <a:xfrm>
              <a:off x="-6778" y="4619686"/>
              <a:ext cx="9144000" cy="5331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2;p4">
              <a:extLst>
                <a:ext uri="{FF2B5EF4-FFF2-40B4-BE49-F238E27FC236}">
                  <a16:creationId xmlns:a16="http://schemas.microsoft.com/office/drawing/2014/main" id="{DE4B04F3-7F70-4BCA-8CCE-98F7609CE69F}"/>
                </a:ext>
              </a:extLst>
            </p:cNvPr>
            <p:cNvSpPr txBox="1"/>
            <p:nvPr/>
          </p:nvSpPr>
          <p:spPr>
            <a:xfrm>
              <a:off x="7806422" y="4619685"/>
              <a:ext cx="1330800" cy="53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100" b="1" dirty="0">
                  <a:solidFill>
                    <a:schemeClr val="accent1"/>
                  </a:solidFill>
                  <a:highlight>
                    <a:srgbClr val="F3F6F8"/>
                  </a:highlight>
                  <a:latin typeface="Lato"/>
                  <a:ea typeface="Lato"/>
                  <a:cs typeface="Lato"/>
                  <a:sym typeface="Lato"/>
                </a:rPr>
                <a:t>#</a:t>
              </a:r>
              <a:r>
                <a:rPr lang="es" sz="1100" b="1" dirty="0">
                  <a:solidFill>
                    <a:schemeClr val="accent1"/>
                  </a:solidFill>
                  <a:latin typeface="Lato"/>
                  <a:ea typeface="Lato"/>
                  <a:cs typeface="Lato"/>
                  <a:sym typeface="Lato"/>
                </a:rPr>
                <a:t>W4TT #anfitrionasw4tt</a:t>
              </a:r>
              <a:endParaRPr sz="1100" b="1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9" name="Google Shape;33;p4">
              <a:extLst>
                <a:ext uri="{FF2B5EF4-FFF2-40B4-BE49-F238E27FC236}">
                  <a16:creationId xmlns:a16="http://schemas.microsoft.com/office/drawing/2014/main" id="{B71C1BE7-DB92-4132-9DED-B43B4BFFCD8A}"/>
                </a:ext>
              </a:extLst>
            </p:cNvPr>
            <p:cNvSpPr txBox="1"/>
            <p:nvPr/>
          </p:nvSpPr>
          <p:spPr>
            <a:xfrm>
              <a:off x="900850" y="4610536"/>
              <a:ext cx="2980200" cy="55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100" b="1" dirty="0">
                  <a:solidFill>
                    <a:schemeClr val="accent1"/>
                  </a:solidFill>
                  <a:highlight>
                    <a:srgbClr val="F3F6F8"/>
                  </a:highlight>
                  <a:latin typeface="Lato"/>
                  <a:ea typeface="Lato"/>
                  <a:cs typeface="Lato"/>
                  <a:sym typeface="Lato"/>
                </a:rPr>
                <a:t>Women for Technical Talks W4TT</a:t>
              </a:r>
              <a:endParaRPr sz="1100" b="1" dirty="0">
                <a:solidFill>
                  <a:schemeClr val="accent1"/>
                </a:solidFill>
                <a:highlight>
                  <a:srgbClr val="F3F6F8"/>
                </a:highlight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0" name="Google Shape;34;p4">
              <a:extLst>
                <a:ext uri="{FF2B5EF4-FFF2-40B4-BE49-F238E27FC236}">
                  <a16:creationId xmlns:a16="http://schemas.microsoft.com/office/drawing/2014/main" id="{E485A257-7C28-4EB2-B5EA-956708FA10AB}"/>
                </a:ext>
              </a:extLst>
            </p:cNvPr>
            <p:cNvSpPr txBox="1"/>
            <p:nvPr/>
          </p:nvSpPr>
          <p:spPr>
            <a:xfrm>
              <a:off x="4266446" y="4620403"/>
              <a:ext cx="2423100" cy="55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1100" b="1" dirty="0">
                  <a:solidFill>
                    <a:schemeClr val="accent1">
                      <a:lumMod val="75000"/>
                    </a:schemeClr>
                  </a:solidFill>
                  <a:highlight>
                    <a:srgbClr val="F3F6F8"/>
                  </a:highlight>
                  <a:latin typeface="Lato"/>
                  <a:ea typeface="Lato"/>
                  <a:cs typeface="Lato"/>
                  <a:sym typeface="Lato"/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W4TT LinkedIn</a:t>
              </a:r>
              <a:endParaRPr sz="1100" b="1" dirty="0">
                <a:solidFill>
                  <a:schemeClr val="accent1">
                    <a:lumMod val="75000"/>
                  </a:schemeClr>
                </a:solidFill>
                <a:highlight>
                  <a:srgbClr val="F3F6F8"/>
                </a:highlight>
                <a:latin typeface="Lato"/>
                <a:ea typeface="Lato"/>
                <a:cs typeface="Lato"/>
                <a:sym typeface="Lato"/>
              </a:endParaRPr>
            </a:p>
          </p:txBody>
        </p:sp>
        <p:pic>
          <p:nvPicPr>
            <p:cNvPr id="11" name="Google Shape;35;p4">
              <a:extLst>
                <a:ext uri="{FF2B5EF4-FFF2-40B4-BE49-F238E27FC236}">
                  <a16:creationId xmlns:a16="http://schemas.microsoft.com/office/drawing/2014/main" id="{F7F0633A-870D-467A-9B3B-953171578E53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 l="19005" t="6175" r="22080" b="37530"/>
            <a:stretch/>
          </p:blipFill>
          <p:spPr>
            <a:xfrm>
              <a:off x="262075" y="4610006"/>
              <a:ext cx="538002" cy="55245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4991328A-D637-2A48-A902-7EF721A35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dirty="0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C5B80572-A182-D643-8BEE-8A226CE1BF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D3ADA2-82FB-FB41-8386-29CE3E66B6CC}" type="datetimeFigureOut">
              <a:rPr lang="es-ES" smtClean="0"/>
              <a:t>29/10/2023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17AFCCCB-C566-8D4E-8C7B-FC21CD0B0A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B6785378-55FF-E94F-80F4-CB988D0EED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8B2C7F-424F-4543-BD57-74B819AF5E33}" type="slidenum">
              <a:rPr lang="es-ES" smtClean="0"/>
              <a:t>‹Nº›</a:t>
            </a:fld>
            <a:endParaRPr lang="es-ES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57E7B398-11B7-B145-A73A-439A616311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4" r:id="rId5"/>
    <p:sldLayoutId id="2147483655" r:id="rId6"/>
    <p:sldLayoutId id="2147483656" r:id="rId7"/>
    <p:sldLayoutId id="2147483660" r:id="rId8"/>
    <p:sldLayoutId id="2147483671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670" b="0" i="0" u="none" strike="noStrike" cap="none">
          <a:solidFill>
            <a:schemeClr val="accent1"/>
          </a:solidFill>
          <a:latin typeface="Lato" panose="020F0502020204030203" pitchFamily="34" charset="77"/>
          <a:ea typeface="Lato" panose="020F0502020204030203" pitchFamily="34" charset="77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L="228600" marR="0" lvl="0" indent="-228600" algn="l" defTabSz="914400" rtl="0" eaLnBrk="1" fontAlgn="auto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sz="1400" b="0" i="0" u="none" strike="noStrike" cap="none" baseline="0">
          <a:solidFill>
            <a:srgbClr val="000000"/>
          </a:solidFill>
          <a:latin typeface="Lato" panose="020F0502020204030203" pitchFamily="34" charset="77"/>
          <a:ea typeface="Lato" panose="020F0502020204030203" pitchFamily="34" charset="77"/>
          <a:cs typeface="Arial"/>
          <a:sym typeface="Arial"/>
        </a:defRPr>
      </a:lvl1pPr>
      <a:lvl2pPr marL="685800" marR="0" lvl="1" indent="-228600" algn="l" defTabSz="914400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sz="1200" b="0" i="0" u="none" strike="noStrike" cap="none">
          <a:solidFill>
            <a:srgbClr val="000000"/>
          </a:solidFill>
          <a:latin typeface="Lato" panose="020F0502020204030203" pitchFamily="34" charset="77"/>
          <a:ea typeface="Lato" panose="020F0502020204030203" pitchFamily="34" charset="77"/>
          <a:cs typeface="Arial"/>
          <a:sym typeface="Arial"/>
        </a:defRPr>
      </a:lvl2pPr>
      <a:lvl3pPr marL="1143000" marR="0" lvl="2" indent="-228600" algn="l" defTabSz="914400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sz="1100" b="0" i="0" u="none" strike="noStrike" cap="none">
          <a:solidFill>
            <a:srgbClr val="000000"/>
          </a:solidFill>
          <a:latin typeface="Lato" panose="020F0502020204030203" pitchFamily="34" charset="77"/>
          <a:ea typeface="Lato" panose="020F0502020204030203" pitchFamily="34" charset="77"/>
          <a:cs typeface="Arial"/>
          <a:sym typeface="Arial"/>
        </a:defRPr>
      </a:lvl3pPr>
      <a:lvl4pPr marL="1600200" marR="0" lvl="3" indent="-228600" algn="l" defTabSz="914400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sz="1050" b="0" i="0" u="none" strike="noStrike" cap="none">
          <a:solidFill>
            <a:srgbClr val="000000"/>
          </a:solidFill>
          <a:latin typeface="Lato" panose="020F0502020204030203" pitchFamily="34" charset="77"/>
          <a:ea typeface="Lato" panose="020F0502020204030203" pitchFamily="34" charset="77"/>
          <a:cs typeface="Arial"/>
          <a:sym typeface="Arial"/>
        </a:defRPr>
      </a:lvl4pPr>
      <a:lvl5pPr marL="2057400" marR="0" lvl="4" indent="-228600" algn="l" defTabSz="914400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sz="900" b="0" i="0" u="none" strike="noStrike" cap="none">
          <a:solidFill>
            <a:srgbClr val="000000"/>
          </a:solidFill>
          <a:latin typeface="Lato" panose="020F0502020204030203" pitchFamily="34" charset="77"/>
          <a:ea typeface="Lato" panose="020F0502020204030203" pitchFamily="34" charset="77"/>
          <a:cs typeface="Arial"/>
          <a:sym typeface="Arial"/>
        </a:defRPr>
      </a:lvl5pPr>
      <a:lvl6pPr marL="285750" marR="0" lvl="5" indent="-285750" algn="l" rtl="0">
        <a:lnSpc>
          <a:spcPct val="15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 pitchFamily="34" charset="0"/>
        <a:buChar char="•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13" Type="http://schemas.openxmlformats.org/officeDocument/2006/relationships/image" Target="../media/image4.jpg"/><Relationship Id="rId3" Type="http://schemas.openxmlformats.org/officeDocument/2006/relationships/image" Target="../media/image15.png"/><Relationship Id="rId7" Type="http://schemas.openxmlformats.org/officeDocument/2006/relationships/image" Target="../media/image21.png"/><Relationship Id="rId12" Type="http://schemas.openxmlformats.org/officeDocument/2006/relationships/image" Target="../media/image23.png"/><Relationship Id="rId17" Type="http://schemas.openxmlformats.org/officeDocument/2006/relationships/image" Target="../media/image17.png"/><Relationship Id="rId2" Type="http://schemas.openxmlformats.org/officeDocument/2006/relationships/image" Target="../media/image19.png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4.svg"/><Relationship Id="rId11" Type="http://schemas.openxmlformats.org/officeDocument/2006/relationships/image" Target="../media/image16.JPG"/><Relationship Id="rId5" Type="http://schemas.openxmlformats.org/officeDocument/2006/relationships/image" Target="../media/image13.png"/><Relationship Id="rId15" Type="http://schemas.openxmlformats.org/officeDocument/2006/relationships/image" Target="../media/image10.png"/><Relationship Id="rId10" Type="http://schemas.openxmlformats.org/officeDocument/2006/relationships/image" Target="../media/image8.svg"/><Relationship Id="rId4" Type="http://schemas.openxmlformats.org/officeDocument/2006/relationships/image" Target="../media/image20.png"/><Relationship Id="rId9" Type="http://schemas.openxmlformats.org/officeDocument/2006/relationships/image" Target="../media/image7.png"/><Relationship Id="rId1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13" Type="http://schemas.openxmlformats.org/officeDocument/2006/relationships/image" Target="../media/image4.jpg"/><Relationship Id="rId3" Type="http://schemas.openxmlformats.org/officeDocument/2006/relationships/image" Target="../media/image15.png"/><Relationship Id="rId7" Type="http://schemas.openxmlformats.org/officeDocument/2006/relationships/image" Target="../media/image21.png"/><Relationship Id="rId12" Type="http://schemas.openxmlformats.org/officeDocument/2006/relationships/image" Target="../media/image23.png"/><Relationship Id="rId17" Type="http://schemas.openxmlformats.org/officeDocument/2006/relationships/image" Target="../media/image17.png"/><Relationship Id="rId2" Type="http://schemas.openxmlformats.org/officeDocument/2006/relationships/image" Target="../media/image19.png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4.svg"/><Relationship Id="rId11" Type="http://schemas.openxmlformats.org/officeDocument/2006/relationships/image" Target="../media/image16.JPG"/><Relationship Id="rId5" Type="http://schemas.openxmlformats.org/officeDocument/2006/relationships/image" Target="../media/image13.png"/><Relationship Id="rId15" Type="http://schemas.openxmlformats.org/officeDocument/2006/relationships/image" Target="../media/image10.png"/><Relationship Id="rId10" Type="http://schemas.openxmlformats.org/officeDocument/2006/relationships/image" Target="../media/image8.svg"/><Relationship Id="rId4" Type="http://schemas.openxmlformats.org/officeDocument/2006/relationships/image" Target="../media/image20.png"/><Relationship Id="rId9" Type="http://schemas.openxmlformats.org/officeDocument/2006/relationships/image" Target="../media/image7.png"/><Relationship Id="rId1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26"/>
          <p:cNvSpPr txBox="1"/>
          <p:nvPr/>
        </p:nvSpPr>
        <p:spPr>
          <a:xfrm>
            <a:off x="3886525" y="2151750"/>
            <a:ext cx="4444200" cy="8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" sz="2500" b="1" dirty="0">
              <a:solidFill>
                <a:srgbClr val="51397F"/>
              </a:solidFill>
              <a:latin typeface="Lato"/>
              <a:ea typeface="Lato"/>
              <a:cs typeface="Lato"/>
            </a:endParaRPr>
          </a:p>
        </p:txBody>
      </p:sp>
      <p:cxnSp>
        <p:nvCxnSpPr>
          <p:cNvPr id="431" name="Google Shape;431;p26"/>
          <p:cNvCxnSpPr/>
          <p:nvPr/>
        </p:nvCxnSpPr>
        <p:spPr>
          <a:xfrm>
            <a:off x="3555600" y="1426800"/>
            <a:ext cx="0" cy="22899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Rectángulo 3">
            <a:extLst>
              <a:ext uri="{FF2B5EF4-FFF2-40B4-BE49-F238E27FC236}">
                <a16:creationId xmlns:a16="http://schemas.microsoft.com/office/drawing/2014/main" id="{86ABB6BE-1EEE-4DA3-B906-4BE3C971547B}"/>
              </a:ext>
            </a:extLst>
          </p:cNvPr>
          <p:cNvSpPr/>
          <p:nvPr/>
        </p:nvSpPr>
        <p:spPr>
          <a:xfrm rot="20396975">
            <a:off x="3909779" y="876486"/>
            <a:ext cx="1649468" cy="830997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24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Berlin Sans FB" panose="020E0602020502020306" pitchFamily="34" charset="0"/>
              </a:rPr>
              <a:t>6º</a:t>
            </a:r>
            <a:r>
              <a:rPr lang="es-ES" sz="24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Berlin Sans FB" panose="020E0602020502020306" pitchFamily="34" charset="0"/>
              </a:rPr>
              <a:t> Evento on</a:t>
            </a:r>
            <a:r>
              <a:rPr lang="es-ES" sz="24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Berlin Sans FB" panose="020E0602020502020306" pitchFamily="34" charset="0"/>
              </a:rPr>
              <a:t>line</a:t>
            </a:r>
            <a:endParaRPr lang="es-ES" sz="24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  <a:latin typeface="Berlin Sans FB" panose="020E0602020502020306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n 20" descr="Logotipo&#10;&#10;Descripción generada automáticamente">
            <a:extLst>
              <a:ext uri="{FF2B5EF4-FFF2-40B4-BE49-F238E27FC236}">
                <a16:creationId xmlns:a16="http://schemas.microsoft.com/office/drawing/2014/main" id="{B07AFC7B-4F63-4EEA-8A6A-C39C3C1E93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2373" b="26261"/>
          <a:stretch/>
        </p:blipFill>
        <p:spPr>
          <a:xfrm>
            <a:off x="5515405" y="1773469"/>
            <a:ext cx="2859461" cy="665352"/>
          </a:xfrm>
          <a:prstGeom prst="rect">
            <a:avLst/>
          </a:prstGeom>
        </p:spPr>
      </p:pic>
      <p:sp>
        <p:nvSpPr>
          <p:cNvPr id="15" name="Rectangle 3">
            <a:extLst>
              <a:ext uri="{FF2B5EF4-FFF2-40B4-BE49-F238E27FC236}">
                <a16:creationId xmlns:a16="http://schemas.microsoft.com/office/drawing/2014/main" id="{107CF963-65D2-41EA-AC13-6B90E68185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064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altLang="es-ES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</a:t>
            </a:r>
            <a:endParaRPr kumimoji="0" lang="es-ES" altLang="es-E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341309B5-2B30-42B6-B582-A2E84D8AB63A}"/>
              </a:ext>
            </a:extLst>
          </p:cNvPr>
          <p:cNvSpPr txBox="1"/>
          <p:nvPr/>
        </p:nvSpPr>
        <p:spPr>
          <a:xfrm>
            <a:off x="68581" y="53393"/>
            <a:ext cx="9006840" cy="40011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s" sz="2000" b="1" cap="small" dirty="0">
                <a:solidFill>
                  <a:schemeClr val="bg1"/>
                </a:solidFill>
                <a:latin typeface="Lato"/>
                <a:sym typeface="Lato"/>
              </a:rPr>
              <a:t>¡¡Homenaje a Nuestros patrocinadores!!</a:t>
            </a:r>
            <a:endParaRPr lang="es-ES" sz="2000" b="1" cap="small" dirty="0">
              <a:solidFill>
                <a:schemeClr val="bg1"/>
              </a:solidFill>
              <a:latin typeface="Lato"/>
              <a:sym typeface="Lato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B522B86-2EE4-A34B-3D22-4DC9D8AAA6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373" y="1327574"/>
            <a:ext cx="1855746" cy="226685"/>
          </a:xfrm>
          <a:prstGeom prst="rect">
            <a:avLst/>
          </a:prstGeom>
        </p:spPr>
      </p:pic>
      <p:pic>
        <p:nvPicPr>
          <p:cNvPr id="6" name="Imagen 5" descr="Un letrero de color negro&#10;&#10;Descripción generada automáticamente con confianza media">
            <a:extLst>
              <a:ext uri="{FF2B5EF4-FFF2-40B4-BE49-F238E27FC236}">
                <a16:creationId xmlns:a16="http://schemas.microsoft.com/office/drawing/2014/main" id="{94435E64-9011-D2C0-CC74-CFEA397649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1482" y="2565801"/>
            <a:ext cx="1115527" cy="409228"/>
          </a:xfrm>
          <a:prstGeom prst="rect">
            <a:avLst/>
          </a:prstGeom>
        </p:spPr>
      </p:pic>
      <p:pic>
        <p:nvPicPr>
          <p:cNvPr id="20" name="Gráfico 19">
            <a:extLst>
              <a:ext uri="{FF2B5EF4-FFF2-40B4-BE49-F238E27FC236}">
                <a16:creationId xmlns:a16="http://schemas.microsoft.com/office/drawing/2014/main" id="{FB1A7BEC-64CD-3844-EC07-76F4C9A629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720084" y="740990"/>
            <a:ext cx="1320529" cy="536367"/>
          </a:xfrm>
          <a:prstGeom prst="rect">
            <a:avLst/>
          </a:prstGeom>
        </p:spPr>
      </p:pic>
      <p:pic>
        <p:nvPicPr>
          <p:cNvPr id="24" name="Gráfico 23">
            <a:extLst>
              <a:ext uri="{FF2B5EF4-FFF2-40B4-BE49-F238E27FC236}">
                <a16:creationId xmlns:a16="http://schemas.microsoft.com/office/drawing/2014/main" id="{45C02896-7C02-414C-3278-BF4613051A8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885229" y="820307"/>
            <a:ext cx="1449397" cy="431536"/>
          </a:xfrm>
          <a:prstGeom prst="rect">
            <a:avLst/>
          </a:prstGeom>
        </p:spPr>
      </p:pic>
      <p:pic>
        <p:nvPicPr>
          <p:cNvPr id="9" name="Gráfico 8">
            <a:extLst>
              <a:ext uri="{FF2B5EF4-FFF2-40B4-BE49-F238E27FC236}">
                <a16:creationId xmlns:a16="http://schemas.microsoft.com/office/drawing/2014/main" id="{AD255A8F-D265-FC51-23F9-ED830409752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905550" y="2942517"/>
            <a:ext cx="1671243" cy="571677"/>
          </a:xfrm>
          <a:prstGeom prst="rect">
            <a:avLst/>
          </a:prstGeom>
        </p:spPr>
      </p:pic>
      <p:pic>
        <p:nvPicPr>
          <p:cNvPr id="11" name="Imagen 10" descr="Un dibujo de una cara feliz&#10;&#10;Descripción generada automáticamente con confianza baja">
            <a:extLst>
              <a:ext uri="{FF2B5EF4-FFF2-40B4-BE49-F238E27FC236}">
                <a16:creationId xmlns:a16="http://schemas.microsoft.com/office/drawing/2014/main" id="{F7BC114C-B769-B8C4-D919-BE73E5018A17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b="14698"/>
          <a:stretch/>
        </p:blipFill>
        <p:spPr>
          <a:xfrm>
            <a:off x="6741172" y="2361110"/>
            <a:ext cx="1785593" cy="490456"/>
          </a:xfrm>
          <a:prstGeom prst="rect">
            <a:avLst/>
          </a:prstGeom>
        </p:spPr>
      </p:pic>
      <p:pic>
        <p:nvPicPr>
          <p:cNvPr id="16" name="Imagen 15" descr="Un dibujo de una persona&#10;&#10;Descripción generada automáticamente con confianza baja">
            <a:extLst>
              <a:ext uri="{FF2B5EF4-FFF2-40B4-BE49-F238E27FC236}">
                <a16:creationId xmlns:a16="http://schemas.microsoft.com/office/drawing/2014/main" id="{CAA74046-4E6E-5263-1D51-EC20AA45F08C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b="19941"/>
          <a:stretch/>
        </p:blipFill>
        <p:spPr>
          <a:xfrm>
            <a:off x="1128581" y="3260165"/>
            <a:ext cx="1268428" cy="650285"/>
          </a:xfrm>
          <a:prstGeom prst="rect">
            <a:avLst/>
          </a:prstGeom>
        </p:spPr>
      </p:pic>
      <p:pic>
        <p:nvPicPr>
          <p:cNvPr id="25" name="Imagen 24" descr="Un dibujo animado con letras&#10;&#10;Descripción generada automáticamente con confianza media">
            <a:extLst>
              <a:ext uri="{FF2B5EF4-FFF2-40B4-BE49-F238E27FC236}">
                <a16:creationId xmlns:a16="http://schemas.microsoft.com/office/drawing/2014/main" id="{AEB15ACD-8883-4A13-FBE9-F27E0EA5381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59260" y="1745252"/>
            <a:ext cx="1338742" cy="586784"/>
          </a:xfrm>
          <a:prstGeom prst="rect">
            <a:avLst/>
          </a:prstGeom>
        </p:spPr>
      </p:pic>
      <p:pic>
        <p:nvPicPr>
          <p:cNvPr id="36" name="Imagen 35" descr="Logotipo&#10;&#10;Descripción generada automáticamente">
            <a:extLst>
              <a:ext uri="{FF2B5EF4-FFF2-40B4-BE49-F238E27FC236}">
                <a16:creationId xmlns:a16="http://schemas.microsoft.com/office/drawing/2014/main" id="{6E9190FF-0DE0-143D-A2F5-3967ADFCC46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572000" y="3686688"/>
            <a:ext cx="1257339" cy="419999"/>
          </a:xfrm>
          <a:prstGeom prst="rect">
            <a:avLst/>
          </a:prstGeom>
        </p:spPr>
      </p:pic>
      <p:grpSp>
        <p:nvGrpSpPr>
          <p:cNvPr id="17" name="Grupo 16">
            <a:extLst>
              <a:ext uri="{FF2B5EF4-FFF2-40B4-BE49-F238E27FC236}">
                <a16:creationId xmlns:a16="http://schemas.microsoft.com/office/drawing/2014/main" id="{EA291C48-BD44-ADDD-F197-834DD5352484}"/>
              </a:ext>
            </a:extLst>
          </p:cNvPr>
          <p:cNvGrpSpPr/>
          <p:nvPr/>
        </p:nvGrpSpPr>
        <p:grpSpPr>
          <a:xfrm>
            <a:off x="2852425" y="3671940"/>
            <a:ext cx="1205915" cy="663045"/>
            <a:chOff x="3431682" y="3563033"/>
            <a:chExt cx="1205915" cy="663045"/>
          </a:xfrm>
        </p:grpSpPr>
        <p:pic>
          <p:nvPicPr>
            <p:cNvPr id="32" name="Imagen 31" descr="Texto, Logotipo&#10;&#10;Descripción generada automáticamente">
              <a:extLst>
                <a:ext uri="{FF2B5EF4-FFF2-40B4-BE49-F238E27FC236}">
                  <a16:creationId xmlns:a16="http://schemas.microsoft.com/office/drawing/2014/main" id="{D52A15A9-D68B-ECAB-4E09-5A5898C214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/>
            <a:srcRect r="61551"/>
            <a:stretch/>
          </p:blipFill>
          <p:spPr>
            <a:xfrm>
              <a:off x="3431682" y="3563033"/>
              <a:ext cx="1205915" cy="410032"/>
            </a:xfrm>
            <a:prstGeom prst="rect">
              <a:avLst/>
            </a:prstGeom>
          </p:spPr>
        </p:pic>
        <p:pic>
          <p:nvPicPr>
            <p:cNvPr id="37" name="Imagen 36" descr="Texto, Logotipo&#10;&#10;Descripción generada automáticamente">
              <a:extLst>
                <a:ext uri="{FF2B5EF4-FFF2-40B4-BE49-F238E27FC236}">
                  <a16:creationId xmlns:a16="http://schemas.microsoft.com/office/drawing/2014/main" id="{D09D74D6-6F1E-789C-01D0-9FBD609991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/>
            <a:srcRect l="37740" b="-3086"/>
            <a:stretch/>
          </p:blipFill>
          <p:spPr>
            <a:xfrm>
              <a:off x="3456921" y="3973065"/>
              <a:ext cx="1168868" cy="253013"/>
            </a:xfrm>
            <a:prstGeom prst="rect">
              <a:avLst/>
            </a:prstGeom>
          </p:spPr>
        </p:pic>
      </p:grpSp>
      <p:pic>
        <p:nvPicPr>
          <p:cNvPr id="8" name="Imagen 7" descr="Un letrero azul con letras blancas&#10;&#10;Descripción generada automáticamente con confianza media">
            <a:extLst>
              <a:ext uri="{FF2B5EF4-FFF2-40B4-BE49-F238E27FC236}">
                <a16:creationId xmlns:a16="http://schemas.microsoft.com/office/drawing/2014/main" id="{18D897B6-09E1-AB15-5688-2D68F55D680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029" y="1186670"/>
            <a:ext cx="1495861" cy="405129"/>
          </a:xfrm>
          <a:prstGeom prst="rect">
            <a:avLst/>
          </a:prstGeom>
        </p:spPr>
      </p:pic>
      <p:pic>
        <p:nvPicPr>
          <p:cNvPr id="10" name="Imagen 9" descr="Logotipo&#10;&#10;Descripción generada automáticamente">
            <a:extLst>
              <a:ext uri="{FF2B5EF4-FFF2-40B4-BE49-F238E27FC236}">
                <a16:creationId xmlns:a16="http://schemas.microsoft.com/office/drawing/2014/main" id="{20BC2970-9F69-B0E5-F177-2D6998BE8D32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r="6587"/>
          <a:stretch/>
        </p:blipFill>
        <p:spPr>
          <a:xfrm>
            <a:off x="6516339" y="3718605"/>
            <a:ext cx="1639208" cy="398819"/>
          </a:xfrm>
          <a:prstGeom prst="rect">
            <a:avLst/>
          </a:prstGeom>
        </p:spPr>
      </p:pic>
      <p:sp>
        <p:nvSpPr>
          <p:cNvPr id="27" name="CuadroTexto 26">
            <a:extLst>
              <a:ext uri="{FF2B5EF4-FFF2-40B4-BE49-F238E27FC236}">
                <a16:creationId xmlns:a16="http://schemas.microsoft.com/office/drawing/2014/main" id="{57D37E85-CE08-746A-437B-2475FF0EBE64}"/>
              </a:ext>
            </a:extLst>
          </p:cNvPr>
          <p:cNvSpPr txBox="1"/>
          <p:nvPr/>
        </p:nvSpPr>
        <p:spPr>
          <a:xfrm>
            <a:off x="2852425" y="1639595"/>
            <a:ext cx="2923951" cy="16927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32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¡¡</a:t>
            </a:r>
            <a:r>
              <a:rPr lang="es-ES" sz="4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GRACIAS</a:t>
            </a:r>
            <a:r>
              <a:rPr lang="es-ES" sz="32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por habernos apoyado!!</a:t>
            </a:r>
          </a:p>
        </p:txBody>
      </p:sp>
    </p:spTree>
    <p:extLst>
      <p:ext uri="{BB962C8B-B14F-4D97-AF65-F5344CB8AC3E}">
        <p14:creationId xmlns:p14="http://schemas.microsoft.com/office/powerpoint/2010/main" val="1449132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27"/>
          <p:cNvSpPr txBox="1">
            <a:spLocks noGrp="1"/>
          </p:cNvSpPr>
          <p:nvPr>
            <p:ph type="title"/>
          </p:nvPr>
        </p:nvSpPr>
        <p:spPr>
          <a:xfrm>
            <a:off x="262075" y="738050"/>
            <a:ext cx="3698400" cy="72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Nombre de la ponente</a:t>
            </a:r>
            <a:endParaRPr dirty="0"/>
          </a:p>
        </p:txBody>
      </p:sp>
      <p:sp>
        <p:nvSpPr>
          <p:cNvPr id="438" name="Google Shape;438;p27"/>
          <p:cNvSpPr txBox="1">
            <a:spLocks noGrp="1"/>
          </p:cNvSpPr>
          <p:nvPr>
            <p:ph type="title" idx="2"/>
          </p:nvPr>
        </p:nvSpPr>
        <p:spPr>
          <a:xfrm>
            <a:off x="262075" y="1520850"/>
            <a:ext cx="3698400" cy="72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Nombre de la charla</a:t>
            </a: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70FFD775-77F5-B141-B51F-8F69C5471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F5949D75-F1DC-480A-9D86-3B57E2F4CCE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n 20" descr="Logotipo&#10;&#10;Descripción generada automáticamente">
            <a:extLst>
              <a:ext uri="{FF2B5EF4-FFF2-40B4-BE49-F238E27FC236}">
                <a16:creationId xmlns:a16="http://schemas.microsoft.com/office/drawing/2014/main" id="{B07AFC7B-4F63-4EEA-8A6A-C39C3C1E93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2373" b="26261"/>
          <a:stretch/>
        </p:blipFill>
        <p:spPr>
          <a:xfrm>
            <a:off x="5515405" y="1773469"/>
            <a:ext cx="2859461" cy="665352"/>
          </a:xfrm>
          <a:prstGeom prst="rect">
            <a:avLst/>
          </a:prstGeom>
        </p:spPr>
      </p:pic>
      <p:sp>
        <p:nvSpPr>
          <p:cNvPr id="15" name="Rectangle 3">
            <a:extLst>
              <a:ext uri="{FF2B5EF4-FFF2-40B4-BE49-F238E27FC236}">
                <a16:creationId xmlns:a16="http://schemas.microsoft.com/office/drawing/2014/main" id="{107CF963-65D2-41EA-AC13-6B90E68185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064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altLang="es-ES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</a:t>
            </a:r>
            <a:endParaRPr kumimoji="0" lang="es-ES" altLang="es-E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341309B5-2B30-42B6-B582-A2E84D8AB63A}"/>
              </a:ext>
            </a:extLst>
          </p:cNvPr>
          <p:cNvSpPr txBox="1"/>
          <p:nvPr/>
        </p:nvSpPr>
        <p:spPr>
          <a:xfrm>
            <a:off x="68581" y="53393"/>
            <a:ext cx="9006840" cy="40011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s" sz="2000" b="1" cap="small" dirty="0">
                <a:solidFill>
                  <a:schemeClr val="bg1"/>
                </a:solidFill>
                <a:latin typeface="Lato"/>
                <a:sym typeface="Lato"/>
              </a:rPr>
              <a:t>¡¡Homenaje a Nuestros patrocinadores!!</a:t>
            </a:r>
            <a:endParaRPr lang="es-ES" sz="2000" b="1" cap="small" dirty="0">
              <a:solidFill>
                <a:schemeClr val="bg1"/>
              </a:solidFill>
              <a:latin typeface="Lato"/>
              <a:sym typeface="Lato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B522B86-2EE4-A34B-3D22-4DC9D8AAA6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373" y="1327574"/>
            <a:ext cx="1855746" cy="226685"/>
          </a:xfrm>
          <a:prstGeom prst="rect">
            <a:avLst/>
          </a:prstGeom>
        </p:spPr>
      </p:pic>
      <p:pic>
        <p:nvPicPr>
          <p:cNvPr id="6" name="Imagen 5" descr="Un letrero de color negro&#10;&#10;Descripción generada automáticamente con confianza media">
            <a:extLst>
              <a:ext uri="{FF2B5EF4-FFF2-40B4-BE49-F238E27FC236}">
                <a16:creationId xmlns:a16="http://schemas.microsoft.com/office/drawing/2014/main" id="{94435E64-9011-D2C0-CC74-CFEA397649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1482" y="2565801"/>
            <a:ext cx="1115527" cy="409228"/>
          </a:xfrm>
          <a:prstGeom prst="rect">
            <a:avLst/>
          </a:prstGeom>
        </p:spPr>
      </p:pic>
      <p:pic>
        <p:nvPicPr>
          <p:cNvPr id="20" name="Gráfico 19">
            <a:extLst>
              <a:ext uri="{FF2B5EF4-FFF2-40B4-BE49-F238E27FC236}">
                <a16:creationId xmlns:a16="http://schemas.microsoft.com/office/drawing/2014/main" id="{FB1A7BEC-64CD-3844-EC07-76F4C9A629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720084" y="740990"/>
            <a:ext cx="1320529" cy="536367"/>
          </a:xfrm>
          <a:prstGeom prst="rect">
            <a:avLst/>
          </a:prstGeom>
        </p:spPr>
      </p:pic>
      <p:pic>
        <p:nvPicPr>
          <p:cNvPr id="24" name="Gráfico 23">
            <a:extLst>
              <a:ext uri="{FF2B5EF4-FFF2-40B4-BE49-F238E27FC236}">
                <a16:creationId xmlns:a16="http://schemas.microsoft.com/office/drawing/2014/main" id="{45C02896-7C02-414C-3278-BF4613051A8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885229" y="820307"/>
            <a:ext cx="1449397" cy="431536"/>
          </a:xfrm>
          <a:prstGeom prst="rect">
            <a:avLst/>
          </a:prstGeom>
        </p:spPr>
      </p:pic>
      <p:pic>
        <p:nvPicPr>
          <p:cNvPr id="9" name="Gráfico 8">
            <a:extLst>
              <a:ext uri="{FF2B5EF4-FFF2-40B4-BE49-F238E27FC236}">
                <a16:creationId xmlns:a16="http://schemas.microsoft.com/office/drawing/2014/main" id="{AD255A8F-D265-FC51-23F9-ED830409752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905550" y="2942517"/>
            <a:ext cx="1671243" cy="571677"/>
          </a:xfrm>
          <a:prstGeom prst="rect">
            <a:avLst/>
          </a:prstGeom>
        </p:spPr>
      </p:pic>
      <p:pic>
        <p:nvPicPr>
          <p:cNvPr id="11" name="Imagen 10" descr="Un dibujo de una cara feliz&#10;&#10;Descripción generada automáticamente con confianza baja">
            <a:extLst>
              <a:ext uri="{FF2B5EF4-FFF2-40B4-BE49-F238E27FC236}">
                <a16:creationId xmlns:a16="http://schemas.microsoft.com/office/drawing/2014/main" id="{F7BC114C-B769-B8C4-D919-BE73E5018A17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b="14698"/>
          <a:stretch/>
        </p:blipFill>
        <p:spPr>
          <a:xfrm>
            <a:off x="6741172" y="2361110"/>
            <a:ext cx="1785593" cy="490456"/>
          </a:xfrm>
          <a:prstGeom prst="rect">
            <a:avLst/>
          </a:prstGeom>
        </p:spPr>
      </p:pic>
      <p:pic>
        <p:nvPicPr>
          <p:cNvPr id="16" name="Imagen 15" descr="Un dibujo de una persona&#10;&#10;Descripción generada automáticamente con confianza baja">
            <a:extLst>
              <a:ext uri="{FF2B5EF4-FFF2-40B4-BE49-F238E27FC236}">
                <a16:creationId xmlns:a16="http://schemas.microsoft.com/office/drawing/2014/main" id="{CAA74046-4E6E-5263-1D51-EC20AA45F08C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b="19941"/>
          <a:stretch/>
        </p:blipFill>
        <p:spPr>
          <a:xfrm>
            <a:off x="1128581" y="3260165"/>
            <a:ext cx="1268428" cy="650285"/>
          </a:xfrm>
          <a:prstGeom prst="rect">
            <a:avLst/>
          </a:prstGeom>
        </p:spPr>
      </p:pic>
      <p:pic>
        <p:nvPicPr>
          <p:cNvPr id="25" name="Imagen 24" descr="Un dibujo animado con letras&#10;&#10;Descripción generada automáticamente con confianza media">
            <a:extLst>
              <a:ext uri="{FF2B5EF4-FFF2-40B4-BE49-F238E27FC236}">
                <a16:creationId xmlns:a16="http://schemas.microsoft.com/office/drawing/2014/main" id="{AEB15ACD-8883-4A13-FBE9-F27E0EA5381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59260" y="1745252"/>
            <a:ext cx="1338742" cy="586784"/>
          </a:xfrm>
          <a:prstGeom prst="rect">
            <a:avLst/>
          </a:prstGeom>
        </p:spPr>
      </p:pic>
      <p:pic>
        <p:nvPicPr>
          <p:cNvPr id="36" name="Imagen 35" descr="Logotipo&#10;&#10;Descripción generada automáticamente">
            <a:extLst>
              <a:ext uri="{FF2B5EF4-FFF2-40B4-BE49-F238E27FC236}">
                <a16:creationId xmlns:a16="http://schemas.microsoft.com/office/drawing/2014/main" id="{6E9190FF-0DE0-143D-A2F5-3967ADFCC46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572000" y="3686688"/>
            <a:ext cx="1257339" cy="419999"/>
          </a:xfrm>
          <a:prstGeom prst="rect">
            <a:avLst/>
          </a:prstGeom>
        </p:spPr>
      </p:pic>
      <p:grpSp>
        <p:nvGrpSpPr>
          <p:cNvPr id="17" name="Grupo 16">
            <a:extLst>
              <a:ext uri="{FF2B5EF4-FFF2-40B4-BE49-F238E27FC236}">
                <a16:creationId xmlns:a16="http://schemas.microsoft.com/office/drawing/2014/main" id="{EA291C48-BD44-ADDD-F197-834DD5352484}"/>
              </a:ext>
            </a:extLst>
          </p:cNvPr>
          <p:cNvGrpSpPr/>
          <p:nvPr/>
        </p:nvGrpSpPr>
        <p:grpSpPr>
          <a:xfrm>
            <a:off x="2852425" y="3671940"/>
            <a:ext cx="1205915" cy="663045"/>
            <a:chOff x="3431682" y="3563033"/>
            <a:chExt cx="1205915" cy="663045"/>
          </a:xfrm>
        </p:grpSpPr>
        <p:pic>
          <p:nvPicPr>
            <p:cNvPr id="32" name="Imagen 31" descr="Texto, Logotipo&#10;&#10;Descripción generada automáticamente">
              <a:extLst>
                <a:ext uri="{FF2B5EF4-FFF2-40B4-BE49-F238E27FC236}">
                  <a16:creationId xmlns:a16="http://schemas.microsoft.com/office/drawing/2014/main" id="{D52A15A9-D68B-ECAB-4E09-5A5898C214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/>
            <a:srcRect r="61551"/>
            <a:stretch/>
          </p:blipFill>
          <p:spPr>
            <a:xfrm>
              <a:off x="3431682" y="3563033"/>
              <a:ext cx="1205915" cy="410032"/>
            </a:xfrm>
            <a:prstGeom prst="rect">
              <a:avLst/>
            </a:prstGeom>
          </p:spPr>
        </p:pic>
        <p:pic>
          <p:nvPicPr>
            <p:cNvPr id="37" name="Imagen 36" descr="Texto, Logotipo&#10;&#10;Descripción generada automáticamente">
              <a:extLst>
                <a:ext uri="{FF2B5EF4-FFF2-40B4-BE49-F238E27FC236}">
                  <a16:creationId xmlns:a16="http://schemas.microsoft.com/office/drawing/2014/main" id="{D09D74D6-6F1E-789C-01D0-9FBD609991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/>
            <a:srcRect l="37740" b="-3086"/>
            <a:stretch/>
          </p:blipFill>
          <p:spPr>
            <a:xfrm>
              <a:off x="3456921" y="3973065"/>
              <a:ext cx="1168868" cy="253013"/>
            </a:xfrm>
            <a:prstGeom prst="rect">
              <a:avLst/>
            </a:prstGeom>
          </p:spPr>
        </p:pic>
      </p:grpSp>
      <p:pic>
        <p:nvPicPr>
          <p:cNvPr id="8" name="Imagen 7" descr="Un letrero azul con letras blancas&#10;&#10;Descripción generada automáticamente con confianza media">
            <a:extLst>
              <a:ext uri="{FF2B5EF4-FFF2-40B4-BE49-F238E27FC236}">
                <a16:creationId xmlns:a16="http://schemas.microsoft.com/office/drawing/2014/main" id="{18D897B6-09E1-AB15-5688-2D68F55D680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029" y="1186670"/>
            <a:ext cx="1495861" cy="405129"/>
          </a:xfrm>
          <a:prstGeom prst="rect">
            <a:avLst/>
          </a:prstGeom>
        </p:spPr>
      </p:pic>
      <p:pic>
        <p:nvPicPr>
          <p:cNvPr id="10" name="Imagen 9" descr="Logotipo&#10;&#10;Descripción generada automáticamente">
            <a:extLst>
              <a:ext uri="{FF2B5EF4-FFF2-40B4-BE49-F238E27FC236}">
                <a16:creationId xmlns:a16="http://schemas.microsoft.com/office/drawing/2014/main" id="{20BC2970-9F69-B0E5-F177-2D6998BE8D32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r="6587"/>
          <a:stretch/>
        </p:blipFill>
        <p:spPr>
          <a:xfrm>
            <a:off x="6516339" y="3718605"/>
            <a:ext cx="1639208" cy="398819"/>
          </a:xfrm>
          <a:prstGeom prst="rect">
            <a:avLst/>
          </a:prstGeom>
        </p:spPr>
      </p:pic>
      <p:sp>
        <p:nvSpPr>
          <p:cNvPr id="27" name="CuadroTexto 26">
            <a:extLst>
              <a:ext uri="{FF2B5EF4-FFF2-40B4-BE49-F238E27FC236}">
                <a16:creationId xmlns:a16="http://schemas.microsoft.com/office/drawing/2014/main" id="{57D37E85-CE08-746A-437B-2475FF0EBE64}"/>
              </a:ext>
            </a:extLst>
          </p:cNvPr>
          <p:cNvSpPr txBox="1"/>
          <p:nvPr/>
        </p:nvSpPr>
        <p:spPr>
          <a:xfrm>
            <a:off x="2852425" y="1639595"/>
            <a:ext cx="2923951" cy="16927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32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¡¡</a:t>
            </a:r>
            <a:r>
              <a:rPr lang="es-ES" sz="4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GRACIAS</a:t>
            </a:r>
            <a:r>
              <a:rPr lang="es-ES" sz="32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por habernos apoyado!!</a:t>
            </a:r>
          </a:p>
        </p:txBody>
      </p:sp>
    </p:spTree>
    <p:extLst>
      <p:ext uri="{BB962C8B-B14F-4D97-AF65-F5344CB8AC3E}">
        <p14:creationId xmlns:p14="http://schemas.microsoft.com/office/powerpoint/2010/main" val="986192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W4TT">
  <a:themeElements>
    <a:clrScheme name="Simple Light">
      <a:dk1>
        <a:srgbClr val="121212"/>
      </a:dk1>
      <a:lt1>
        <a:srgbClr val="FFFFFF"/>
      </a:lt1>
      <a:dk2>
        <a:srgbClr val="FFFFFF"/>
      </a:dk2>
      <a:lt2>
        <a:srgbClr val="FFFFFF"/>
      </a:lt2>
      <a:accent1>
        <a:srgbClr val="51397F"/>
      </a:accent1>
      <a:accent2>
        <a:srgbClr val="548C9B"/>
      </a:accent2>
      <a:accent3>
        <a:srgbClr val="A0C1B8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6ecfea84-266b-4053-8661-b108ce5f055d" xsi:nil="true"/>
    <lcf76f155ced4ddcb4097134ff3c332f xmlns="5956500e-1522-4821-bab6-e7770b8fc2e6">
      <Terms xmlns="http://schemas.microsoft.com/office/infopath/2007/PartnerControls"/>
    </lcf76f155ced4ddcb4097134ff3c332f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9030BB21C911BE47AB1471003FB58ACE" ma:contentTypeVersion="11" ma:contentTypeDescription="Crear nuevo documento." ma:contentTypeScope="" ma:versionID="f82790e077c354590dacf1fd5bc02f15">
  <xsd:schema xmlns:xsd="http://www.w3.org/2001/XMLSchema" xmlns:xs="http://www.w3.org/2001/XMLSchema" xmlns:p="http://schemas.microsoft.com/office/2006/metadata/properties" xmlns:ns2="5956500e-1522-4821-bab6-e7770b8fc2e6" xmlns:ns3="6ecfea84-266b-4053-8661-b108ce5f055d" targetNamespace="http://schemas.microsoft.com/office/2006/metadata/properties" ma:root="true" ma:fieldsID="cd2f479e1f3589f7bdd45aa7067700f8" ns2:_="" ns3:_="">
    <xsd:import namespace="5956500e-1522-4821-bab6-e7770b8fc2e6"/>
    <xsd:import namespace="6ecfea84-266b-4053-8661-b108ce5f055d"/>
    <xsd:element name="properties">
      <xsd:complexType>
        <xsd:sequence>
          <xsd:element name="documentManagement">
            <xsd:complexType>
              <xsd:all>
                <xsd:element ref="ns2:lcf76f155ced4ddcb4097134ff3c332f" minOccurs="0"/>
                <xsd:element ref="ns3:TaxCatchAll" minOccurs="0"/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956500e-1522-4821-bab6-e7770b8fc2e6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9" nillable="true" ma:taxonomy="true" ma:internalName="lcf76f155ced4ddcb4097134ff3c332f" ma:taxonomyFieldName="MediaServiceImageTags" ma:displayName="Etiquetas de imagen" ma:readOnly="false" ma:fieldId="{5cf76f15-5ced-4ddc-b409-7134ff3c332f}" ma:taxonomyMulti="true" ma:sspId="9550e7fe-1da0-4613-8ecb-6507ffedfed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7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ecfea84-266b-4053-8661-b108ce5f055d" elementFormDefault="qualified">
    <xsd:import namespace="http://schemas.microsoft.com/office/2006/documentManagement/types"/>
    <xsd:import namespace="http://schemas.microsoft.com/office/infopath/2007/PartnerControls"/>
    <xsd:element name="TaxCatchAll" ma:index="10" nillable="true" ma:displayName="Taxonomy Catch All Column" ma:hidden="true" ma:list="{37691a8f-58be-45bc-8f83-8c7d378bbb8e}" ma:internalName="TaxCatchAll" ma:showField="CatchAllData" ma:web="6ecfea84-266b-4053-8661-b108ce5f055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A250EEC-8E6E-49BB-AF45-86E89683AC14}">
  <ds:schemaRefs>
    <ds:schemaRef ds:uri="http://schemas.microsoft.com/office/2006/metadata/properties"/>
    <ds:schemaRef ds:uri="http://schemas.microsoft.com/office/infopath/2007/PartnerControls"/>
    <ds:schemaRef ds:uri="6ecfea84-266b-4053-8661-b108ce5f055d"/>
    <ds:schemaRef ds:uri="5956500e-1522-4821-bab6-e7770b8fc2e6"/>
  </ds:schemaRefs>
</ds:datastoreItem>
</file>

<file path=customXml/itemProps2.xml><?xml version="1.0" encoding="utf-8"?>
<ds:datastoreItem xmlns:ds="http://schemas.openxmlformats.org/officeDocument/2006/customXml" ds:itemID="{0E6ED8D0-2764-4A0A-9AF9-5197B83481E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B465013-B74E-4D04-9BDB-CC37C4E209A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956500e-1522-4821-bab6-e7770b8fc2e6"/>
    <ds:schemaRef ds:uri="6ecfea84-266b-4053-8661-b108ce5f055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1141</TotalTime>
  <Words>43</Words>
  <Application>Microsoft Office PowerPoint</Application>
  <PresentationFormat>Presentación en pantalla (16:9)</PresentationFormat>
  <Paragraphs>12</Paragraphs>
  <Slides>5</Slides>
  <Notes>3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5</vt:i4>
      </vt:variant>
    </vt:vector>
  </HeadingPairs>
  <TitlesOfParts>
    <vt:vector size="6" baseType="lpstr">
      <vt:lpstr>W4TT</vt:lpstr>
      <vt:lpstr>Presentación de PowerPoint</vt:lpstr>
      <vt:lpstr>Presentación de PowerPoint</vt:lpstr>
      <vt:lpstr>Nombre de la ponente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Ana María</dc:creator>
  <cp:lastModifiedBy>Ines Pascual Iglesias</cp:lastModifiedBy>
  <cp:revision>53</cp:revision>
  <dcterms:modified xsi:type="dcterms:W3CDTF">2023-10-29T10:57:11Z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0x0101009030BB21C911BE47AB1471003FB58ACE</vt:lpwstr>
  </property>
  <property fmtid="{D5CDD505-2E9C-101B-9397-08002B2CF9AE}" pid="3" name="MediaServiceImageTags">
    <vt:lpwstr/>
  </property>
</Properties>
</file>